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912" r:id="rId6"/>
    <p:sldId id="2929" r:id="rId7"/>
    <p:sldId id="2921" r:id="rId8"/>
    <p:sldId id="2931" r:id="rId9"/>
    <p:sldId id="2932" r:id="rId10"/>
    <p:sldId id="2933" r:id="rId11"/>
    <p:sldId id="2934" r:id="rId12"/>
    <p:sldId id="2935" r:id="rId13"/>
    <p:sldId id="2936" r:id="rId14"/>
    <p:sldId id="2937" r:id="rId15"/>
    <p:sldId id="2938" r:id="rId16"/>
    <p:sldId id="2939" r:id="rId17"/>
    <p:sldId id="2930" r:id="rId18"/>
    <p:sldId id="2940" r:id="rId19"/>
    <p:sldId id="2941" r:id="rId20"/>
    <p:sldId id="2942" r:id="rId21"/>
    <p:sldId id="2943" r:id="rId22"/>
    <p:sldId id="2945" r:id="rId23"/>
    <p:sldId id="2944" r:id="rId24"/>
    <p:sldId id="2946" r:id="rId25"/>
    <p:sldId id="270" r:id="rId26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-Sophie Martin" initials="AM" lastIdx="7" clrIdx="0">
    <p:extLst>
      <p:ext uri="{19B8F6BF-5375-455C-9EA6-DF929625EA0E}">
        <p15:presenceInfo xmlns:p15="http://schemas.microsoft.com/office/powerpoint/2012/main" userId="S::asmartin@peoplespheres.com::d4c34fcb-0ab5-455d-aa2d-c318f5cd66a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199"/>
    <a:srgbClr val="33CB98"/>
    <a:srgbClr val="EC8813"/>
    <a:srgbClr val="00C4CC"/>
    <a:srgbClr val="7D2AE8"/>
    <a:srgbClr val="22A0BB"/>
    <a:srgbClr val="FFAD4C"/>
    <a:srgbClr val="3023AE"/>
    <a:srgbClr val="C86DD7"/>
    <a:srgbClr val="9E7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91"/>
    <p:restoredTop sz="94606"/>
  </p:normalViewPr>
  <p:slideViewPr>
    <p:cSldViewPr snapToGrid="0" snapToObjects="1">
      <p:cViewPr varScale="1">
        <p:scale>
          <a:sx n="62" d="100"/>
          <a:sy n="62" d="100"/>
        </p:scale>
        <p:origin x="988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643EA81-2049-7B46-85BA-7A3C87AD8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AFFA37-0A2C-4F43-B999-6B3A7EF6B9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B5B1B-ACFA-DC49-8F3A-ACD6F8E8CBEE}" type="datetimeFigureOut">
              <a:rPr kumimoji="1" lang="zh-CN" altLang="en-US" smtClean="0"/>
              <a:t>2021/12/10</a:t>
            </a:fld>
            <a:endParaRPr kumimoji="1"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5DB31F-2061-F640-AA19-8EEF93AB6C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40CB7-2C66-7244-B5DD-65727857A7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39F80-022A-4E47-8F57-88EF46AF130D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9036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91579-7FF1-6C46-87B9-2C52F3A95D88}" type="datetimeFigureOut">
              <a:rPr kumimoji="1" lang="zh-CN" altLang="en-US" smtClean="0"/>
              <a:t>2021/12/10</a:t>
            </a:fld>
            <a:endParaRPr kumimoji="1"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en-US" altLang="zh-CN"/>
              <a:t>Edit Master text styles</a:t>
            </a:r>
          </a:p>
          <a:p>
            <a:pPr lvl="1"/>
            <a:r>
              <a:rPr kumimoji="1" lang="en-US" altLang="zh-CN"/>
              <a:t>Second level</a:t>
            </a:r>
          </a:p>
          <a:p>
            <a:pPr lvl="2"/>
            <a:r>
              <a:rPr kumimoji="1" lang="en-US" altLang="zh-CN"/>
              <a:t>Third level</a:t>
            </a:r>
          </a:p>
          <a:p>
            <a:pPr lvl="3"/>
            <a:r>
              <a:rPr kumimoji="1" lang="en-US" altLang="zh-CN"/>
              <a:t>Fourth level</a:t>
            </a:r>
          </a:p>
          <a:p>
            <a:pPr lvl="4"/>
            <a:r>
              <a:rPr kumimoji="1" lang="en-US" altLang="zh-CN"/>
              <a:t>Fifth level</a:t>
            </a:r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107AE-EE26-6048-987E-0BFFC7B0B96C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6663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107AE-EE26-6048-987E-0BFFC7B0B96C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1791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163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4541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576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418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2813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3665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52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3189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8109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7" name="Google Shape;87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6743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731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080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0617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3510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7035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4632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25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emf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_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D676E647-22D2-4547-847F-286CD2ED05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8713" y="1438727"/>
            <a:ext cx="9294573" cy="3980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D8A0EF-3B8C-FF47-9D33-C6DAAA9981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478598" y="821327"/>
            <a:ext cx="1234800" cy="12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6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clean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A830BC-ECEC-C449-9FEF-3C3A3ED8EE33}"/>
              </a:ext>
            </a:extLst>
          </p:cNvPr>
          <p:cNvSpPr/>
          <p:nvPr userDrawn="1"/>
        </p:nvSpPr>
        <p:spPr>
          <a:xfrm>
            <a:off x="4303128" y="0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2B5432-74C3-9647-A49A-F6E57A874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7622" y="327876"/>
            <a:ext cx="6245773" cy="40839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61AD4E66-E909-6A4E-9426-CC086B0571D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927622" y="736269"/>
            <a:ext cx="6245773" cy="24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801CA6C6-7B85-2B40-AF2B-A816FDB660F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52463" y="1425039"/>
            <a:ext cx="10902950" cy="4726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Click to edit</a:t>
            </a:r>
            <a:endParaRPr kumimoji="1" lang="zh-CN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D80E60-7326-AD42-BE4B-939CF85B23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9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clean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A830BC-ECEC-C449-9FEF-3C3A3ED8EE33}"/>
              </a:ext>
            </a:extLst>
          </p:cNvPr>
          <p:cNvSpPr/>
          <p:nvPr userDrawn="1"/>
        </p:nvSpPr>
        <p:spPr>
          <a:xfrm>
            <a:off x="4303128" y="0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2B5432-74C3-9647-A49A-F6E57A874C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7622" y="327876"/>
            <a:ext cx="6245773" cy="40839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61AD4E66-E909-6A4E-9426-CC086B0571D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927622" y="736269"/>
            <a:ext cx="6245773" cy="24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CBC0EC-FEA1-8A4E-BA8B-5D590B15021C}"/>
              </a:ext>
            </a:extLst>
          </p:cNvPr>
          <p:cNvSpPr/>
          <p:nvPr userDrawn="1"/>
        </p:nvSpPr>
        <p:spPr>
          <a:xfrm>
            <a:off x="1048871" y="3010335"/>
            <a:ext cx="11143129" cy="954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886139-DA01-5842-AAE7-B9460B7D17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7133" y="2896325"/>
            <a:ext cx="323476" cy="323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E41DFF-1F68-8E4F-93A8-8CDF0E2A99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06422" y="2894681"/>
            <a:ext cx="323476" cy="3234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CD2238-9D2C-FF4D-9452-B06F1CA4D6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25712" y="2894680"/>
            <a:ext cx="323477" cy="323477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F9C9A6A-94AA-544D-AF05-D299DCB8DD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540" y="2376751"/>
            <a:ext cx="3234963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 err="1"/>
              <a:t>Mois</a:t>
            </a:r>
            <a:r>
              <a:rPr kumimoji="1" lang="en-US" altLang="zh-Hans" dirty="0"/>
              <a:t> </a:t>
            </a:r>
            <a:r>
              <a:rPr kumimoji="1" lang="en-US" altLang="zh-Hans" dirty="0" err="1"/>
              <a:t>Année</a:t>
            </a:r>
            <a:endParaRPr kumimoji="1" lang="en-US" altLang="zh-Hans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7D23EF4E-56DF-7F41-B59D-FAD44A2B8A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2540" y="3469500"/>
            <a:ext cx="3091922" cy="3993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altLang="zh-Hans" sz="1800" dirty="0">
                <a:solidFill>
                  <a:schemeClr val="bg2">
                    <a:lumMod val="25000"/>
                  </a:schemeClr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C3EDC836-9568-FA4F-96E0-EE3331C574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11517" y="2376751"/>
            <a:ext cx="3234963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 err="1"/>
              <a:t>Mois</a:t>
            </a:r>
            <a:r>
              <a:rPr kumimoji="1" lang="en-US" altLang="zh-Hans" dirty="0"/>
              <a:t> </a:t>
            </a:r>
            <a:r>
              <a:rPr kumimoji="1" lang="en-US" altLang="zh-Hans" dirty="0" err="1"/>
              <a:t>Année</a:t>
            </a:r>
            <a:endParaRPr kumimoji="1" lang="en-US" altLang="zh-Hans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E4ED345F-28F7-D44A-B34A-6C46207A37B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1517" y="3469500"/>
            <a:ext cx="3091922" cy="3993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altLang="zh-Hans" sz="1800" dirty="0">
                <a:solidFill>
                  <a:schemeClr val="bg2">
                    <a:lumMod val="25000"/>
                  </a:schemeClr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43AB2C05-9DFB-FB49-B62C-4319C0E99E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25711" y="2370440"/>
            <a:ext cx="3234963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 err="1"/>
              <a:t>Mois</a:t>
            </a:r>
            <a:r>
              <a:rPr kumimoji="1" lang="en-US" altLang="zh-Hans" dirty="0"/>
              <a:t> </a:t>
            </a:r>
            <a:r>
              <a:rPr kumimoji="1" lang="en-US" altLang="zh-Hans" dirty="0" err="1"/>
              <a:t>Année</a:t>
            </a:r>
            <a:endParaRPr kumimoji="1" lang="en-US" altLang="zh-Han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F8C2694B-0CB6-A441-B861-4B6D42DA4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25711" y="3463189"/>
            <a:ext cx="3091922" cy="3993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altLang="zh-Hans" sz="1800" dirty="0">
                <a:solidFill>
                  <a:schemeClr val="bg2">
                    <a:lumMod val="25000"/>
                  </a:schemeClr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</a:lstStyle>
          <a:p>
            <a:pPr marL="0" lvl="0">
              <a:lnSpc>
                <a:spcPct val="120000"/>
              </a:lnSpc>
            </a:pPr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A284C7D-3972-8748-8EDE-5F3F4C66D7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7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90392AD-D2BD-0D4D-B31B-9082C57293EF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6D39F5-D0FE-B649-8405-5B4A9B719A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627" y="1279527"/>
            <a:ext cx="3375427" cy="494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grpSp>
        <p:nvGrpSpPr>
          <p:cNvPr id="7" name="组合 10">
            <a:extLst>
              <a:ext uri="{FF2B5EF4-FFF2-40B4-BE49-F238E27FC236}">
                <a16:creationId xmlns:a16="http://schemas.microsoft.com/office/drawing/2014/main" id="{3FE386F3-1BDC-E64E-ACA9-4EE47BB93F2C}"/>
              </a:ext>
            </a:extLst>
          </p:cNvPr>
          <p:cNvGrpSpPr/>
          <p:nvPr userDrawn="1"/>
        </p:nvGrpSpPr>
        <p:grpSpPr>
          <a:xfrm>
            <a:off x="998502" y="1016163"/>
            <a:ext cx="2212467" cy="0"/>
            <a:chOff x="466725" y="590550"/>
            <a:chExt cx="2212467" cy="0"/>
          </a:xfrm>
        </p:grpSpPr>
        <p:cxnSp>
          <p:nvCxnSpPr>
            <p:cNvPr id="8" name="直线连接符 4">
              <a:extLst>
                <a:ext uri="{FF2B5EF4-FFF2-40B4-BE49-F238E27FC236}">
                  <a16:creationId xmlns:a16="http://schemas.microsoft.com/office/drawing/2014/main" id="{CA1F44C8-E207-D94D-B3AB-0B416742D5C2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2212467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线连接符 3">
              <a:extLst>
                <a:ext uri="{FF2B5EF4-FFF2-40B4-BE49-F238E27FC236}">
                  <a16:creationId xmlns:a16="http://schemas.microsoft.com/office/drawing/2014/main" id="{6D4D5E21-1BCB-9A41-A07D-0A9626394AF0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859155" cy="0"/>
            </a:xfrm>
            <a:prstGeom prst="line">
              <a:avLst/>
            </a:prstGeom>
            <a:ln w="28575">
              <a:gradFill>
                <a:gsLst>
                  <a:gs pos="0">
                    <a:srgbClr val="C86DD7"/>
                  </a:gs>
                  <a:gs pos="100000">
                    <a:srgbClr val="3023AE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F15B6F3-162A-754F-A810-796B4CE9002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92198" y="1793087"/>
            <a:ext cx="6949335" cy="2705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10C50F0-A106-074D-9D8C-ED2BDBAF37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7055" y="1279815"/>
            <a:ext cx="3574479" cy="4942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Bold</a:t>
            </a:r>
            <a:endParaRPr kumimoji="1" lang="en-US" altLang="zh-CN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5AF4EC5-FC0D-204E-AB29-FC98C7C880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2175" y="2458313"/>
            <a:ext cx="10337299" cy="3509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content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here</a:t>
            </a:r>
            <a:endParaRPr kumimoji="1" lang="zh-CN" altLang="en-US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7463001-5D35-A247-A5BA-29181A8325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2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90392AD-D2BD-0D4D-B31B-9082C57293EF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5AF4EC5-FC0D-204E-AB29-FC98C7C880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2175" y="2458313"/>
            <a:ext cx="4937793" cy="3509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content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here</a:t>
            </a:r>
            <a:endParaRPr kumimoji="1" lang="zh-CN" alt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E8AA1A-A66C-8B44-8A45-B140819C599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45200" y="2446338"/>
            <a:ext cx="5257800" cy="3522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I</a:t>
            </a:r>
            <a:r>
              <a:rPr kumimoji="1" lang="en-US" altLang="zh-Hans" dirty="0"/>
              <a:t>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picture</a:t>
            </a:r>
            <a:endParaRPr kumimoji="1" lang="zh-CN" alt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6F9101A-9182-254F-8A41-FE83419A5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627" y="1279527"/>
            <a:ext cx="3375427" cy="494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27FF7A4C-68B0-5247-9115-282C9B4F3DC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92198" y="1793087"/>
            <a:ext cx="6949335" cy="2705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E7A3353-28A0-2D4F-AA1D-A074EEFA62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7055" y="1279815"/>
            <a:ext cx="3574479" cy="4942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Bold</a:t>
            </a:r>
            <a:endParaRPr kumimoji="1" lang="en-US" altLang="zh-CN" dirty="0"/>
          </a:p>
        </p:txBody>
      </p:sp>
      <p:grpSp>
        <p:nvGrpSpPr>
          <p:cNvPr id="29" name="组合 10">
            <a:extLst>
              <a:ext uri="{FF2B5EF4-FFF2-40B4-BE49-F238E27FC236}">
                <a16:creationId xmlns:a16="http://schemas.microsoft.com/office/drawing/2014/main" id="{0E054CE1-D205-874A-9992-223535710989}"/>
              </a:ext>
            </a:extLst>
          </p:cNvPr>
          <p:cNvGrpSpPr/>
          <p:nvPr userDrawn="1"/>
        </p:nvGrpSpPr>
        <p:grpSpPr>
          <a:xfrm>
            <a:off x="998502" y="1016163"/>
            <a:ext cx="2212467" cy="0"/>
            <a:chOff x="466725" y="590550"/>
            <a:chExt cx="2212467" cy="0"/>
          </a:xfrm>
        </p:grpSpPr>
        <p:cxnSp>
          <p:nvCxnSpPr>
            <p:cNvPr id="30" name="直线连接符 4">
              <a:extLst>
                <a:ext uri="{FF2B5EF4-FFF2-40B4-BE49-F238E27FC236}">
                  <a16:creationId xmlns:a16="http://schemas.microsoft.com/office/drawing/2014/main" id="{17BC5D67-FF8D-B34A-9C5A-B66146B8E4D2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2212467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线连接符 3">
              <a:extLst>
                <a:ext uri="{FF2B5EF4-FFF2-40B4-BE49-F238E27FC236}">
                  <a16:creationId xmlns:a16="http://schemas.microsoft.com/office/drawing/2014/main" id="{12493985-A085-B34B-9F45-0B56BD557267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859155" cy="0"/>
            </a:xfrm>
            <a:prstGeom prst="line">
              <a:avLst/>
            </a:prstGeom>
            <a:ln w="28575">
              <a:gradFill>
                <a:gsLst>
                  <a:gs pos="0">
                    <a:srgbClr val="C86DD7"/>
                  </a:gs>
                  <a:gs pos="100000">
                    <a:srgbClr val="3023AE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D5898A09-EBBE-814F-BA07-E44188DA00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62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90392AD-D2BD-0D4D-B31B-9082C57293EF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5C3A4D3E-9646-1F4C-985E-690480FB8B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49426" y="2459038"/>
            <a:ext cx="5153573" cy="2417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I</a:t>
            </a:r>
            <a:r>
              <a:rPr kumimoji="1" lang="en-US" altLang="zh-Hans" dirty="0"/>
              <a:t>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picture</a:t>
            </a:r>
            <a:endParaRPr kumimoji="1" lang="zh-CN" alt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AF37FB6-291D-0244-9039-7D18403574A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1628" y="2458313"/>
            <a:ext cx="5042566" cy="2417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I</a:t>
            </a:r>
            <a:r>
              <a:rPr kumimoji="1" lang="en-US" altLang="zh-Hans" dirty="0"/>
              <a:t>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picture</a:t>
            </a:r>
            <a:endParaRPr kumimoji="1" lang="zh-CN" alt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4694AE-87B4-CD48-809C-A2C9B4BB8407}"/>
              </a:ext>
            </a:extLst>
          </p:cNvPr>
          <p:cNvSpPr/>
          <p:nvPr userDrawn="1"/>
        </p:nvSpPr>
        <p:spPr>
          <a:xfrm>
            <a:off x="891627" y="5090301"/>
            <a:ext cx="726300" cy="726300"/>
          </a:xfrm>
          <a:prstGeom prst="ellipse">
            <a:avLst/>
          </a:prstGeom>
          <a:gradFill>
            <a:gsLst>
              <a:gs pos="0">
                <a:srgbClr val="C86DD7"/>
              </a:gs>
              <a:gs pos="98000">
                <a:srgbClr val="3023AE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65866828-6D73-954B-83B7-CF31066BB79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23901" y="5273646"/>
            <a:ext cx="594025" cy="3467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pic</a:t>
            </a:r>
            <a:endParaRPr kumimoji="1" lang="zh-CN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3508C-1A8C-AA49-8D33-8243A3813B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14500" y="5178425"/>
            <a:ext cx="4219575" cy="269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title</a:t>
            </a:r>
            <a:endParaRPr kumimoji="1" lang="zh-CN" altLang="en-US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E7A2520F-8419-174A-B7CB-45566DCA17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14500" y="5488712"/>
            <a:ext cx="4219575" cy="315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DD507-922D-F844-8F9E-8F8971D1EE0B}"/>
              </a:ext>
            </a:extLst>
          </p:cNvPr>
          <p:cNvSpPr/>
          <p:nvPr userDrawn="1"/>
        </p:nvSpPr>
        <p:spPr>
          <a:xfrm>
            <a:off x="6072655" y="5126220"/>
            <a:ext cx="726300" cy="726300"/>
          </a:xfrm>
          <a:prstGeom prst="ellipse">
            <a:avLst/>
          </a:prstGeom>
          <a:gradFill>
            <a:gsLst>
              <a:gs pos="0">
                <a:srgbClr val="C86DD7"/>
              </a:gs>
              <a:gs pos="98000">
                <a:srgbClr val="3023AE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5EAB3545-80B7-C640-9E41-867E0891CBD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04929" y="5309565"/>
            <a:ext cx="594025" cy="3467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pic</a:t>
            </a:r>
            <a:endParaRPr kumimoji="1" lang="zh-CN" altLang="en-U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8532CD6E-277C-4540-9C80-4C7D9D3799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95528" y="5214344"/>
            <a:ext cx="4219575" cy="269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title</a:t>
            </a:r>
            <a:endParaRPr kumimoji="1" lang="zh-CN" alt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12824CD-02F7-BB4A-9BE9-F56205A168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95528" y="5524631"/>
            <a:ext cx="4219575" cy="315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DFEA0A2-AB24-EA47-87C5-7A9D06F81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627" y="1279527"/>
            <a:ext cx="3375427" cy="494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sp>
        <p:nvSpPr>
          <p:cNvPr id="34" name="Content Placeholder 15">
            <a:extLst>
              <a:ext uri="{FF2B5EF4-FFF2-40B4-BE49-F238E27FC236}">
                <a16:creationId xmlns:a16="http://schemas.microsoft.com/office/drawing/2014/main" id="{0E343587-0B36-554E-9DE3-D70DBB740EB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92198" y="1793087"/>
            <a:ext cx="6949335" cy="2705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B8E4A79F-8151-9A42-86DB-C746223F0A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7055" y="1279815"/>
            <a:ext cx="3574479" cy="4942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Bold</a:t>
            </a:r>
            <a:endParaRPr kumimoji="1" lang="en-US" altLang="zh-CN" dirty="0"/>
          </a:p>
        </p:txBody>
      </p:sp>
      <p:grpSp>
        <p:nvGrpSpPr>
          <p:cNvPr id="36" name="组合 10">
            <a:extLst>
              <a:ext uri="{FF2B5EF4-FFF2-40B4-BE49-F238E27FC236}">
                <a16:creationId xmlns:a16="http://schemas.microsoft.com/office/drawing/2014/main" id="{56962A78-5EC5-0946-9D0C-732101F26057}"/>
              </a:ext>
            </a:extLst>
          </p:cNvPr>
          <p:cNvGrpSpPr/>
          <p:nvPr userDrawn="1"/>
        </p:nvGrpSpPr>
        <p:grpSpPr>
          <a:xfrm>
            <a:off x="998502" y="1016163"/>
            <a:ext cx="2212467" cy="0"/>
            <a:chOff x="466725" y="590550"/>
            <a:chExt cx="2212467" cy="0"/>
          </a:xfrm>
        </p:grpSpPr>
        <p:cxnSp>
          <p:nvCxnSpPr>
            <p:cNvPr id="38" name="直线连接符 4">
              <a:extLst>
                <a:ext uri="{FF2B5EF4-FFF2-40B4-BE49-F238E27FC236}">
                  <a16:creationId xmlns:a16="http://schemas.microsoft.com/office/drawing/2014/main" id="{3CC84241-0E8A-AF40-83BD-72C8BAFCC4AF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2212467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线连接符 3">
              <a:extLst>
                <a:ext uri="{FF2B5EF4-FFF2-40B4-BE49-F238E27FC236}">
                  <a16:creationId xmlns:a16="http://schemas.microsoft.com/office/drawing/2014/main" id="{1632E501-5442-F841-9543-B2E42A4F24CC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859155" cy="0"/>
            </a:xfrm>
            <a:prstGeom prst="line">
              <a:avLst/>
            </a:prstGeom>
            <a:ln w="28575">
              <a:gradFill>
                <a:gsLst>
                  <a:gs pos="0">
                    <a:srgbClr val="C86DD7"/>
                  </a:gs>
                  <a:gs pos="100000">
                    <a:srgbClr val="3023AE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Image 39">
            <a:extLst>
              <a:ext uri="{FF2B5EF4-FFF2-40B4-BE49-F238E27FC236}">
                <a16:creationId xmlns:a16="http://schemas.microsoft.com/office/drawing/2014/main" id="{7419320E-9737-3143-9861-0B2143508C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34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90392AD-D2BD-0D4D-B31B-9082C57293EF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8532CD6E-277C-4540-9C80-4C7D9D3799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2195" y="2661487"/>
            <a:ext cx="3722705" cy="269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title</a:t>
            </a:r>
            <a:endParaRPr kumimoji="1" lang="zh-CN" alt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12824CD-02F7-BB4A-9BE9-F56205A168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2195" y="2971774"/>
            <a:ext cx="3722705" cy="9171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4C1936-BB11-3846-AA00-1249AF2B65DC}"/>
              </a:ext>
            </a:extLst>
          </p:cNvPr>
          <p:cNvGrpSpPr/>
          <p:nvPr userDrawn="1"/>
        </p:nvGrpSpPr>
        <p:grpSpPr>
          <a:xfrm>
            <a:off x="4740057" y="2661487"/>
            <a:ext cx="2628474" cy="2612999"/>
            <a:chOff x="4346333" y="2639263"/>
            <a:chExt cx="2628474" cy="261299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06FFF91-5C2B-E84D-9AA3-3807CDC7CBBD}"/>
                </a:ext>
              </a:extLst>
            </p:cNvPr>
            <p:cNvSpPr/>
            <p:nvPr userDrawn="1"/>
          </p:nvSpPr>
          <p:spPr>
            <a:xfrm>
              <a:off x="4346333" y="2639263"/>
              <a:ext cx="1227405" cy="1227405"/>
            </a:xfrm>
            <a:prstGeom prst="rect">
              <a:avLst/>
            </a:prstGeom>
            <a:gradFill>
              <a:gsLst>
                <a:gs pos="10000">
                  <a:srgbClr val="33CB98"/>
                </a:gs>
                <a:gs pos="100000">
                  <a:srgbClr val="22A0BB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D06E86-F8D0-1842-A392-51F326073DCF}"/>
                </a:ext>
              </a:extLst>
            </p:cNvPr>
            <p:cNvSpPr/>
            <p:nvPr userDrawn="1"/>
          </p:nvSpPr>
          <p:spPr>
            <a:xfrm>
              <a:off x="5747402" y="4024719"/>
              <a:ext cx="1227405" cy="1227405"/>
            </a:xfrm>
            <a:prstGeom prst="rect">
              <a:avLst/>
            </a:prstGeom>
            <a:gradFill>
              <a:gsLst>
                <a:gs pos="10000">
                  <a:srgbClr val="FFAD4C"/>
                </a:gs>
                <a:gs pos="100000">
                  <a:srgbClr val="EC8813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rgbClr val="F7941F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1B17B54-31AB-D546-B3EA-846E393DAB8E}"/>
                </a:ext>
              </a:extLst>
            </p:cNvPr>
            <p:cNvSpPr/>
            <p:nvPr userDrawn="1"/>
          </p:nvSpPr>
          <p:spPr>
            <a:xfrm>
              <a:off x="4346333" y="4024857"/>
              <a:ext cx="1227405" cy="1227405"/>
            </a:xfrm>
            <a:prstGeom prst="rect">
              <a:avLst/>
            </a:prstGeom>
            <a:gradFill>
              <a:gsLst>
                <a:gs pos="9000">
                  <a:srgbClr val="00C4CC"/>
                </a:gs>
                <a:gs pos="99000">
                  <a:srgbClr val="7D2AE8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4D9E432-1BFF-8C49-8967-66FD957C36B6}"/>
                </a:ext>
              </a:extLst>
            </p:cNvPr>
            <p:cNvSpPr/>
            <p:nvPr userDrawn="1"/>
          </p:nvSpPr>
          <p:spPr>
            <a:xfrm>
              <a:off x="5747402" y="2639263"/>
              <a:ext cx="1227405" cy="1227405"/>
            </a:xfrm>
            <a:prstGeom prst="rect">
              <a:avLst/>
            </a:prstGeom>
            <a:gradFill>
              <a:gsLst>
                <a:gs pos="10000">
                  <a:srgbClr val="C86DD7"/>
                </a:gs>
                <a:gs pos="100000">
                  <a:srgbClr val="3023AE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rgbClr val="F7941F"/>
                </a:solidFill>
              </a:endParaRPr>
            </a:p>
          </p:txBody>
        </p:sp>
      </p:grp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C50083FF-8707-C743-A8E2-7151ED2FDF2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2195" y="4046943"/>
            <a:ext cx="3722705" cy="269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title</a:t>
            </a:r>
            <a:endParaRPr kumimoji="1" lang="zh-CN" altLang="en-US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A9B48BDA-E2F5-C144-9E17-C11C43C2C0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42195" y="4357230"/>
            <a:ext cx="3722705" cy="9171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8379BF6F-2EE4-2445-9D25-AC89D8F3BFF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2860" y="2661487"/>
            <a:ext cx="3722705" cy="269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title</a:t>
            </a:r>
            <a:endParaRPr kumimoji="1" lang="zh-CN" altLang="en-US" dirty="0"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B761EA7C-118B-6842-B76C-5201F309FB9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2860" y="2971774"/>
            <a:ext cx="3722705" cy="9171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3B3E54DB-0BC9-8540-BC04-3B6F28060C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2860" y="4052318"/>
            <a:ext cx="3722705" cy="269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title</a:t>
            </a:r>
            <a:endParaRPr kumimoji="1" lang="zh-CN" altLang="en-US" dirty="0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CF02302A-B3C5-4344-986D-EFCE584D715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2860" y="4362605"/>
            <a:ext cx="3722705" cy="9171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Hans" dirty="0"/>
              <a:t>Insert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description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0937D7EA-4118-F841-BCF0-5B5D5F7073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627" y="1279527"/>
            <a:ext cx="3375427" cy="494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343A891D-BF7A-1247-8BD3-DEE8B54D3B8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92198" y="1793087"/>
            <a:ext cx="6949335" cy="2705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2B7DD887-A9BF-4D46-9C02-1308F9E550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7055" y="1279815"/>
            <a:ext cx="3574479" cy="49427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Bold</a:t>
            </a:r>
            <a:endParaRPr kumimoji="1" lang="en-US" altLang="zh-CN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00C00F08-99FA-9E48-A4CB-FE5C7F72E9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628318" y="108256"/>
            <a:ext cx="471805" cy="457255"/>
          </a:xfrm>
          <a:prstGeom prst="rect">
            <a:avLst/>
          </a:prstGeom>
        </p:spPr>
      </p:pic>
      <p:grpSp>
        <p:nvGrpSpPr>
          <p:cNvPr id="44" name="组合 10">
            <a:extLst>
              <a:ext uri="{FF2B5EF4-FFF2-40B4-BE49-F238E27FC236}">
                <a16:creationId xmlns:a16="http://schemas.microsoft.com/office/drawing/2014/main" id="{41457050-F8FD-4848-8206-7074D82899CE}"/>
              </a:ext>
            </a:extLst>
          </p:cNvPr>
          <p:cNvGrpSpPr/>
          <p:nvPr userDrawn="1"/>
        </p:nvGrpSpPr>
        <p:grpSpPr>
          <a:xfrm>
            <a:off x="998502" y="1016163"/>
            <a:ext cx="2212467" cy="0"/>
            <a:chOff x="466725" y="590550"/>
            <a:chExt cx="2212467" cy="0"/>
          </a:xfrm>
        </p:grpSpPr>
        <p:cxnSp>
          <p:nvCxnSpPr>
            <p:cNvPr id="47" name="直线连接符 4">
              <a:extLst>
                <a:ext uri="{FF2B5EF4-FFF2-40B4-BE49-F238E27FC236}">
                  <a16:creationId xmlns:a16="http://schemas.microsoft.com/office/drawing/2014/main" id="{AD8741DE-5DDD-6945-8C02-4412D0D18163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2212467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线连接符 3">
              <a:extLst>
                <a:ext uri="{FF2B5EF4-FFF2-40B4-BE49-F238E27FC236}">
                  <a16:creationId xmlns:a16="http://schemas.microsoft.com/office/drawing/2014/main" id="{56EABE4B-8152-E445-AB70-CA1F0121EE5E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859155" cy="0"/>
            </a:xfrm>
            <a:prstGeom prst="line">
              <a:avLst/>
            </a:prstGeom>
            <a:ln w="28575">
              <a:gradFill>
                <a:gsLst>
                  <a:gs pos="0">
                    <a:srgbClr val="C86DD7"/>
                  </a:gs>
                  <a:gs pos="100000">
                    <a:srgbClr val="3023AE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303B4437-2946-184B-997D-031C7F7DA8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94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90392AD-D2BD-0D4D-B31B-9082C57293EF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6D39F5-D0FE-B649-8405-5B4A9B719A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3337" y="1290104"/>
            <a:ext cx="6245773" cy="42379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 err="1"/>
              <a:t>Roboto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regular</a:t>
            </a:r>
            <a:endParaRPr kumimoji="1" lang="zh-CN" alt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F15B6F3-162A-754F-A810-796B4CE9002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963337" y="1737296"/>
            <a:ext cx="6245773" cy="24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AFABAB"/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S</a:t>
            </a:r>
            <a:r>
              <a:rPr kumimoji="1" lang="en-US" altLang="zh-Hans" dirty="0"/>
              <a:t>ubtitle</a:t>
            </a:r>
            <a:endParaRPr kumimoji="1" lang="zh-CN" alt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5AF4EC5-FC0D-204E-AB29-FC98C7C880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5613" y="2657905"/>
            <a:ext cx="10337299" cy="31967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your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content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here</a:t>
            </a:r>
            <a:endParaRPr kumimoji="1" lang="zh-CN" altLang="en-US" dirty="0"/>
          </a:p>
        </p:txBody>
      </p:sp>
      <p:grpSp>
        <p:nvGrpSpPr>
          <p:cNvPr id="25" name="组合 10">
            <a:extLst>
              <a:ext uri="{FF2B5EF4-FFF2-40B4-BE49-F238E27FC236}">
                <a16:creationId xmlns:a16="http://schemas.microsoft.com/office/drawing/2014/main" id="{3B6F3E61-70AB-D848-8FBD-AA0DDC2D2F53}"/>
              </a:ext>
            </a:extLst>
          </p:cNvPr>
          <p:cNvGrpSpPr/>
          <p:nvPr userDrawn="1"/>
        </p:nvGrpSpPr>
        <p:grpSpPr>
          <a:xfrm>
            <a:off x="4989766" y="1016163"/>
            <a:ext cx="2212467" cy="0"/>
            <a:chOff x="466725" y="590550"/>
            <a:chExt cx="2212467" cy="0"/>
          </a:xfrm>
        </p:grpSpPr>
        <p:cxnSp>
          <p:nvCxnSpPr>
            <p:cNvPr id="26" name="直线连接符 4">
              <a:extLst>
                <a:ext uri="{FF2B5EF4-FFF2-40B4-BE49-F238E27FC236}">
                  <a16:creationId xmlns:a16="http://schemas.microsoft.com/office/drawing/2014/main" id="{FF3750E9-8411-D14C-BB84-544797175E07}"/>
                </a:ext>
              </a:extLst>
            </p:cNvPr>
            <p:cNvCxnSpPr>
              <a:cxnSpLocks/>
            </p:cNvCxnSpPr>
            <p:nvPr/>
          </p:nvCxnSpPr>
          <p:spPr>
            <a:xfrm>
              <a:off x="466725" y="590550"/>
              <a:ext cx="2212467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线连接符 3">
              <a:extLst>
                <a:ext uri="{FF2B5EF4-FFF2-40B4-BE49-F238E27FC236}">
                  <a16:creationId xmlns:a16="http://schemas.microsoft.com/office/drawing/2014/main" id="{0FF716AB-9E69-094C-9836-F6326C59B23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336" y="590550"/>
              <a:ext cx="859155" cy="0"/>
            </a:xfrm>
            <a:prstGeom prst="line">
              <a:avLst/>
            </a:prstGeom>
            <a:ln w="28575">
              <a:gradFill>
                <a:gsLst>
                  <a:gs pos="0">
                    <a:srgbClr val="C86DD7"/>
                  </a:gs>
                  <a:gs pos="100000">
                    <a:srgbClr val="3023AE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79AE7574-5F7A-6F43-A5BA-881C54DD04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19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864733-8DEE-C54D-9444-5AEE086583D3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D432C-9904-4747-A7E0-CBB6755FD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107" y="2605414"/>
            <a:ext cx="8456168" cy="7360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C3A36-7FE9-9D4F-93DE-6E56D369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0107" y="3484434"/>
            <a:ext cx="8456167" cy="405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FABAB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2C3EB0FE-6897-A04F-A0EE-CFF12F3F3B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5215" y="62630"/>
            <a:ext cx="3460481" cy="17477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1500" b="1">
                <a:solidFill>
                  <a:schemeClr val="bg1">
                    <a:lumMod val="9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02</a:t>
            </a:r>
            <a:endParaRPr kumimoji="1" lang="zh-CN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6F528C-C115-D447-A870-CF4779E40503}"/>
              </a:ext>
            </a:extLst>
          </p:cNvPr>
          <p:cNvSpPr/>
          <p:nvPr userDrawn="1"/>
        </p:nvSpPr>
        <p:spPr>
          <a:xfrm>
            <a:off x="4288074" y="-13252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8B2660-B9DB-6048-AEF3-C0AA5E8578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220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864733-8DEE-C54D-9444-5AEE086583D3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D432C-9904-4747-A7E0-CBB6755FD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107" y="2605414"/>
            <a:ext cx="8456168" cy="7360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C3A36-7FE9-9D4F-93DE-6E56D369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0107" y="3484434"/>
            <a:ext cx="8456167" cy="405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FABAB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2C3EB0FE-6897-A04F-A0EE-CFF12F3F3B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5215" y="62630"/>
            <a:ext cx="3460481" cy="17477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1500" b="1">
                <a:solidFill>
                  <a:schemeClr val="bg1">
                    <a:lumMod val="9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03</a:t>
            </a:r>
            <a:endParaRPr kumimoji="1" lang="zh-CN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369B69-887C-EE45-8655-77E16E8F47E8}"/>
              </a:ext>
            </a:extLst>
          </p:cNvPr>
          <p:cNvSpPr/>
          <p:nvPr userDrawn="1"/>
        </p:nvSpPr>
        <p:spPr>
          <a:xfrm>
            <a:off x="4288074" y="-13252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F15EB59-DF0A-9448-AF16-DF847D218E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89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864733-8DEE-C54D-9444-5AEE086583D3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D432C-9904-4747-A7E0-CBB6755FD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107" y="2605414"/>
            <a:ext cx="8456168" cy="7360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C3A36-7FE9-9D4F-93DE-6E56D369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0107" y="3484434"/>
            <a:ext cx="8456167" cy="405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FABAB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/>
              <a:t>Click to edit Master subtitle style</a:t>
            </a:r>
            <a:endParaRPr kumimoji="1" lang="zh-CN" altLang="en-US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EA4F8943-4D39-684A-A954-97F6058451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5215" y="62630"/>
            <a:ext cx="3460481" cy="17477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1500" b="1">
                <a:solidFill>
                  <a:schemeClr val="bg1">
                    <a:lumMod val="9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04</a:t>
            </a:r>
            <a:endParaRPr kumimoji="1" lang="zh-CN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092902-78A1-0344-8B49-8096555F0C59}"/>
              </a:ext>
            </a:extLst>
          </p:cNvPr>
          <p:cNvSpPr/>
          <p:nvPr userDrawn="1"/>
        </p:nvSpPr>
        <p:spPr>
          <a:xfrm>
            <a:off x="4288074" y="-13252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9484A60-007F-9B4A-93EA-35FE2217FD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36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_page_clea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8C582A-E53D-AE44-897D-4D47289EDFE4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BEB400BC-2057-9347-BA19-9F2417B3A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0195" y="2359757"/>
            <a:ext cx="7531608" cy="15382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7F6E9541-AA27-8944-8D0B-A9E7C8881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0195" y="3941338"/>
            <a:ext cx="7531608" cy="6947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FABAB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AE41296-2FEE-AF42-ABD5-371314E81671}"/>
              </a:ext>
            </a:extLst>
          </p:cNvPr>
          <p:cNvSpPr/>
          <p:nvPr userDrawn="1"/>
        </p:nvSpPr>
        <p:spPr>
          <a:xfrm>
            <a:off x="1448713" y="1438727"/>
            <a:ext cx="9286581" cy="3964546"/>
          </a:xfrm>
          <a:prstGeom prst="rect">
            <a:avLst/>
          </a:prstGeom>
          <a:noFill/>
          <a:ln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9BEF37-4ABC-2245-80E9-60849F7A1365}"/>
              </a:ext>
            </a:extLst>
          </p:cNvPr>
          <p:cNvSpPr/>
          <p:nvPr userDrawn="1"/>
        </p:nvSpPr>
        <p:spPr>
          <a:xfrm>
            <a:off x="4350198" y="1279400"/>
            <a:ext cx="3623041" cy="3208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18B9FA-17D7-714D-99E4-D0E502637E0F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4588779" y="1133463"/>
            <a:ext cx="3006448" cy="44486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1F88AD7-9F34-E743-9B54-7640E5F1F0E6}"/>
              </a:ext>
            </a:extLst>
          </p:cNvPr>
          <p:cNvSpPr/>
          <p:nvPr userDrawn="1"/>
        </p:nvSpPr>
        <p:spPr>
          <a:xfrm>
            <a:off x="4344622" y="0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DF5A32A-1BC0-0445-91A1-772B8C59A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55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_you_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D676E647-22D2-4547-847F-286CD2ED05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8713" y="1438727"/>
            <a:ext cx="9294573" cy="39805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AD432C-9904-4747-A7E0-CBB6755FD45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0195" y="2600823"/>
            <a:ext cx="7531608" cy="117897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Thanks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for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watching</a:t>
            </a:r>
            <a:endParaRPr kumimoji="1"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C3A36-7FE9-9D4F-93DE-6E56D369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0195" y="3822466"/>
            <a:ext cx="7531608" cy="6947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DB7889-AF7F-1A43-AEF1-9282AF4F87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478598" y="821327"/>
            <a:ext cx="1234800" cy="12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6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_you_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8C582A-E53D-AE44-897D-4D47289EDFE4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BEB400BC-2057-9347-BA19-9F2417B3A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0195" y="2551486"/>
            <a:ext cx="7531608" cy="11908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Thanks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for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watching</a:t>
            </a:r>
            <a:endParaRPr kumimoji="1" lang="zh-CN" altLang="en-US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7F6E9541-AA27-8944-8D0B-A9E7C8881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0195" y="3779107"/>
            <a:ext cx="7531608" cy="6947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FABAB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AE41296-2FEE-AF42-ABD5-371314E81671}"/>
              </a:ext>
            </a:extLst>
          </p:cNvPr>
          <p:cNvSpPr/>
          <p:nvPr userDrawn="1"/>
        </p:nvSpPr>
        <p:spPr>
          <a:xfrm>
            <a:off x="1448713" y="1438727"/>
            <a:ext cx="9286581" cy="3964546"/>
          </a:xfrm>
          <a:prstGeom prst="rect">
            <a:avLst/>
          </a:prstGeom>
          <a:noFill/>
          <a:ln>
            <a:solidFill>
              <a:srgbClr val="AFA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69BEF37-4ABC-2245-80E9-60849F7A1365}"/>
              </a:ext>
            </a:extLst>
          </p:cNvPr>
          <p:cNvSpPr/>
          <p:nvPr userDrawn="1"/>
        </p:nvSpPr>
        <p:spPr>
          <a:xfrm>
            <a:off x="4350198" y="1279400"/>
            <a:ext cx="3623041" cy="3208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7DE428-1469-914F-8B00-E010958A1E81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4588779" y="1133463"/>
            <a:ext cx="3006448" cy="4448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EFAEB4-80A6-1546-B516-937A9487168A}"/>
              </a:ext>
            </a:extLst>
          </p:cNvPr>
          <p:cNvSpPr/>
          <p:nvPr userDrawn="1"/>
        </p:nvSpPr>
        <p:spPr>
          <a:xfrm>
            <a:off x="4344622" y="0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F9B48C-E994-1E46-9F34-DCFEABBBB2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87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ueprint left content">
  <p:cSld name="4_Blueprint left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7"/>
          <p:cNvSpPr/>
          <p:nvPr/>
        </p:nvSpPr>
        <p:spPr>
          <a:xfrm>
            <a:off x="596513" y="612001"/>
            <a:ext cx="10998975" cy="5633998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" name="Google Shape;24;p37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800"/>
              <a:buFont typeface="Roboto"/>
              <a:buNone/>
              <a:defRPr sz="2300" b="1" i="0" u="none" strike="noStrike" cap="none">
                <a:solidFill>
                  <a:srgbClr val="3B444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31" name="Google Shape;31;p37"/>
          <p:cNvGrpSpPr/>
          <p:nvPr/>
        </p:nvGrpSpPr>
        <p:grpSpPr>
          <a:xfrm>
            <a:off x="998502" y="624284"/>
            <a:ext cx="2212467" cy="0"/>
            <a:chOff x="466725" y="590550"/>
            <a:chExt cx="2212467" cy="0"/>
          </a:xfrm>
        </p:grpSpPr>
        <p:cxnSp>
          <p:nvCxnSpPr>
            <p:cNvPr id="32" name="Google Shape;32;p37"/>
            <p:cNvCxnSpPr/>
            <p:nvPr/>
          </p:nvCxnSpPr>
          <p:spPr>
            <a:xfrm>
              <a:off x="466725" y="590550"/>
              <a:ext cx="2212467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37"/>
            <p:cNvCxnSpPr/>
            <p:nvPr/>
          </p:nvCxnSpPr>
          <p:spPr>
            <a:xfrm>
              <a:off x="466725" y="590550"/>
              <a:ext cx="859155" cy="0"/>
            </a:xfrm>
            <a:prstGeom prst="straightConnector1">
              <a:avLst/>
            </a:prstGeom>
            <a:noFill/>
            <a:ln w="28575" cap="flat" cmpd="sng">
              <a:solidFill>
                <a:srgbClr val="C86DD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5389D3B0-76F6-B44E-B765-C5444BF3C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6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print content">
  <p:cSld name="Blueprint content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8"/>
          <p:cNvSpPr/>
          <p:nvPr/>
        </p:nvSpPr>
        <p:spPr>
          <a:xfrm>
            <a:off x="596513" y="612001"/>
            <a:ext cx="10998975" cy="5633998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" name="Google Shape;36;p38"/>
          <p:cNvSpPr txBox="1">
            <a:spLocks noGrp="1"/>
          </p:cNvSpPr>
          <p:nvPr>
            <p:ph type="title"/>
          </p:nvPr>
        </p:nvSpPr>
        <p:spPr>
          <a:xfrm>
            <a:off x="1104508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800"/>
              <a:buFont typeface="Roboto"/>
              <a:buNone/>
              <a:defRPr sz="2300" b="1" i="0" u="none" strike="noStrike" cap="none">
                <a:solidFill>
                  <a:srgbClr val="3B444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41" name="Google Shape;41;p38"/>
          <p:cNvGrpSpPr/>
          <p:nvPr/>
        </p:nvGrpSpPr>
        <p:grpSpPr>
          <a:xfrm>
            <a:off x="4989766" y="625638"/>
            <a:ext cx="2212467" cy="0"/>
            <a:chOff x="466725" y="590550"/>
            <a:chExt cx="2212467" cy="0"/>
          </a:xfrm>
        </p:grpSpPr>
        <p:cxnSp>
          <p:nvCxnSpPr>
            <p:cNvPr id="42" name="Google Shape;42;p38"/>
            <p:cNvCxnSpPr/>
            <p:nvPr/>
          </p:nvCxnSpPr>
          <p:spPr>
            <a:xfrm>
              <a:off x="466725" y="590550"/>
              <a:ext cx="2212467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" name="Google Shape;43;p38"/>
            <p:cNvCxnSpPr/>
            <p:nvPr/>
          </p:nvCxnSpPr>
          <p:spPr>
            <a:xfrm>
              <a:off x="1129336" y="590550"/>
              <a:ext cx="859155" cy="0"/>
            </a:xfrm>
            <a:prstGeom prst="straightConnector1">
              <a:avLst/>
            </a:prstGeom>
            <a:noFill/>
            <a:ln w="28575" cap="flat" cmpd="sng">
              <a:solidFill>
                <a:srgbClr val="C86DD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2860A83-43A7-D344-9CC6-754A81B7B3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8C582A-E53D-AE44-897D-4D47289EDFE4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2BD226B5-E984-9542-A601-B299144824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47456" y="1449805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1</a:t>
            </a:r>
            <a:endParaRPr kumimoji="1" lang="zh-CN" altLang="en-US" dirty="0"/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C94E9D8-468D-2944-B0C6-A823E7BD87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7456" y="1736145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E89D981-EF23-E144-9E5B-36CBDE921A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7456" y="2537087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2</a:t>
            </a:r>
            <a:endParaRPr kumimoji="1" lang="zh-CN" alt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51D596E9-98B7-A74F-A9A2-3EA2C37A78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7456" y="2823427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CE0EE852-BDE2-784A-B7CD-EEB0605E43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847456" y="3624369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3</a:t>
            </a:r>
            <a:endParaRPr kumimoji="1" lang="zh-CN" altLang="en-US" dirty="0"/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F9CDDA17-6BA9-3D4B-842D-379809D93C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47456" y="3910709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88CDB9BE-F32E-A945-BD99-92D3169011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47456" y="4711651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4</a:t>
            </a:r>
            <a:endParaRPr kumimoji="1" lang="zh-CN" altLang="en-US" dirty="0"/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ACBF41EF-110D-7D42-A5C1-D91BBB24B64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47456" y="4997991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A74DCDAE-E975-F64E-9180-EEF78FE873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72469" y="1440491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01</a:t>
            </a:r>
            <a:endParaRPr kumimoji="1" lang="zh-CN" altLang="en-US" dirty="0"/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497278B1-005C-5247-95F5-5DB60755EA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2469" y="2524213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02</a:t>
            </a:r>
            <a:endParaRPr kumimoji="1" lang="zh-CN" altLang="en-US" dirty="0"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8E718F71-AA01-804B-B88E-CB37D013C1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72469" y="3624195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03</a:t>
            </a:r>
            <a:endParaRPr kumimoji="1" lang="zh-CN" altLang="en-US" dirty="0"/>
          </a:p>
        </p:txBody>
      </p:sp>
      <p:sp>
        <p:nvSpPr>
          <p:cNvPr id="45" name="Text Placeholder 27">
            <a:extLst>
              <a:ext uri="{FF2B5EF4-FFF2-40B4-BE49-F238E27FC236}">
                <a16:creationId xmlns:a16="http://schemas.microsoft.com/office/drawing/2014/main" id="{9BEE5FCB-96A0-1945-8DC8-BC802BE733B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72469" y="4724177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04</a:t>
            </a:r>
            <a:endParaRPr kumimoji="1" lang="zh-CN" altLang="en-US" dirty="0"/>
          </a:p>
        </p:txBody>
      </p:sp>
      <p:cxnSp>
        <p:nvCxnSpPr>
          <p:cNvPr id="46" name="直线连接符 4">
            <a:extLst>
              <a:ext uri="{FF2B5EF4-FFF2-40B4-BE49-F238E27FC236}">
                <a16:creationId xmlns:a16="http://schemas.microsoft.com/office/drawing/2014/main" id="{3E6AB846-95CA-6A45-ACB0-8A71701A67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876281" y="673767"/>
            <a:ext cx="0" cy="130996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线连接符 4">
            <a:extLst>
              <a:ext uri="{FF2B5EF4-FFF2-40B4-BE49-F238E27FC236}">
                <a16:creationId xmlns:a16="http://schemas.microsoft.com/office/drawing/2014/main" id="{481D6097-EE40-E849-AA2B-DD10D8B845EE}"/>
              </a:ext>
            </a:extLst>
          </p:cNvPr>
          <p:cNvCxnSpPr>
            <a:cxnSpLocks/>
          </p:cNvCxnSpPr>
          <p:nvPr userDrawn="1"/>
        </p:nvCxnSpPr>
        <p:spPr>
          <a:xfrm flipV="1">
            <a:off x="1304154" y="3636160"/>
            <a:ext cx="0" cy="254807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1">
            <a:extLst>
              <a:ext uri="{FF2B5EF4-FFF2-40B4-BE49-F238E27FC236}">
                <a16:creationId xmlns:a16="http://schemas.microsoft.com/office/drawing/2014/main" id="{985560A9-0C30-094A-A64E-7E2FCB6F1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9041" y="2343992"/>
            <a:ext cx="2441612" cy="57302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Presentation</a:t>
            </a:r>
            <a:endParaRPr kumimoji="1" lang="zh-CN" altLang="en-US" dirty="0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E416DE01-C5C1-B94A-9420-68C47C5CF0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50664" y="2885090"/>
            <a:ext cx="2212959" cy="5730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Agenda</a:t>
            </a:r>
            <a:endParaRPr kumimoji="1" lang="en-US" altLang="zh-CN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586B87-0293-0042-91B3-53EE5189A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02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8C582A-E53D-AE44-897D-4D47289EDFE4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2BD226B5-E984-9542-A601-B299144824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47456" y="2046705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1</a:t>
            </a:r>
            <a:endParaRPr kumimoji="1" lang="zh-CN" altLang="en-US" dirty="0"/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C94E9D8-468D-2944-B0C6-A823E7BD87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7456" y="2333045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E89D981-EF23-E144-9E5B-36CBDE921A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7456" y="3133987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2</a:t>
            </a:r>
            <a:endParaRPr kumimoji="1" lang="zh-CN" alt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51D596E9-98B7-A74F-A9A2-3EA2C37A78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7456" y="3420327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CE0EE852-BDE2-784A-B7CD-EEB0605E43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847456" y="4221269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3</a:t>
            </a:r>
            <a:endParaRPr kumimoji="1" lang="zh-CN" altLang="en-US" dirty="0"/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F9CDDA17-6BA9-3D4B-842D-379809D93C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47456" y="4507609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A74DCDAE-E975-F64E-9180-EEF78FE873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72469" y="2037391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01</a:t>
            </a:r>
            <a:endParaRPr kumimoji="1" lang="zh-CN" altLang="en-US" dirty="0"/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497278B1-005C-5247-95F5-5DB60755EA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2469" y="3121113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02</a:t>
            </a:r>
            <a:endParaRPr kumimoji="1" lang="zh-CN" altLang="en-US" dirty="0"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8E718F71-AA01-804B-B88E-CB37D013C1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72469" y="4221095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03</a:t>
            </a:r>
            <a:endParaRPr kumimoji="1" lang="zh-CN" altLang="en-US" dirty="0"/>
          </a:p>
        </p:txBody>
      </p:sp>
      <p:cxnSp>
        <p:nvCxnSpPr>
          <p:cNvPr id="46" name="直线连接符 4">
            <a:extLst>
              <a:ext uri="{FF2B5EF4-FFF2-40B4-BE49-F238E27FC236}">
                <a16:creationId xmlns:a16="http://schemas.microsoft.com/office/drawing/2014/main" id="{3E6AB846-95CA-6A45-ACB0-8A71701A67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876281" y="673767"/>
            <a:ext cx="0" cy="130996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线连接符 4">
            <a:extLst>
              <a:ext uri="{FF2B5EF4-FFF2-40B4-BE49-F238E27FC236}">
                <a16:creationId xmlns:a16="http://schemas.microsoft.com/office/drawing/2014/main" id="{481D6097-EE40-E849-AA2B-DD10D8B845EE}"/>
              </a:ext>
            </a:extLst>
          </p:cNvPr>
          <p:cNvCxnSpPr>
            <a:cxnSpLocks/>
          </p:cNvCxnSpPr>
          <p:nvPr userDrawn="1"/>
        </p:nvCxnSpPr>
        <p:spPr>
          <a:xfrm flipV="1">
            <a:off x="1304154" y="3636160"/>
            <a:ext cx="0" cy="254807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50E4A562-C88A-A347-B70B-308A04AB81D9}"/>
              </a:ext>
            </a:extLst>
          </p:cNvPr>
          <p:cNvSpPr/>
          <p:nvPr userDrawn="1"/>
        </p:nvSpPr>
        <p:spPr>
          <a:xfrm>
            <a:off x="5638751" y="2258644"/>
            <a:ext cx="87399" cy="87399"/>
          </a:xfrm>
          <a:prstGeom prst="ellipse">
            <a:avLst/>
          </a:prstGeom>
          <a:solidFill>
            <a:srgbClr val="4E4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4E4199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82476FA-D688-F641-8DF6-5E266FFE6181}"/>
              </a:ext>
            </a:extLst>
          </p:cNvPr>
          <p:cNvSpPr/>
          <p:nvPr userDrawn="1"/>
        </p:nvSpPr>
        <p:spPr>
          <a:xfrm>
            <a:off x="5630791" y="3327637"/>
            <a:ext cx="87399" cy="87399"/>
          </a:xfrm>
          <a:prstGeom prst="ellipse">
            <a:avLst/>
          </a:prstGeom>
          <a:solidFill>
            <a:srgbClr val="4E4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5360DC7-099F-F54D-9875-DED427643B9F}"/>
              </a:ext>
            </a:extLst>
          </p:cNvPr>
          <p:cNvSpPr/>
          <p:nvPr userDrawn="1"/>
        </p:nvSpPr>
        <p:spPr>
          <a:xfrm>
            <a:off x="5628381" y="4424504"/>
            <a:ext cx="87399" cy="87399"/>
          </a:xfrm>
          <a:prstGeom prst="ellipse">
            <a:avLst/>
          </a:prstGeom>
          <a:solidFill>
            <a:srgbClr val="4E4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5F00136-3E2F-6D40-A74A-3A5F8B0A59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9041" y="2343992"/>
            <a:ext cx="2441612" cy="57302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Presentation</a:t>
            </a:r>
            <a:endParaRPr kumimoji="1" lang="zh-CN" alt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021A0B10-16FF-5647-8332-AF3BA780CD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50664" y="2885090"/>
            <a:ext cx="2212959" cy="5730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Agenda</a:t>
            </a:r>
            <a:endParaRPr kumimoji="1" lang="en-US" altLang="zh-CN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ACEA86-1C34-B041-9FED-9C7717B20C8F}"/>
              </a:ext>
            </a:extLst>
          </p:cNvPr>
          <p:cNvSpPr txBox="1"/>
          <p:nvPr userDrawn="1"/>
        </p:nvSpPr>
        <p:spPr>
          <a:xfrm>
            <a:off x="217859" y="6363939"/>
            <a:ext cx="1283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Hans" sz="1000" b="0" dirty="0" err="1">
                <a:solidFill>
                  <a:srgbClr val="AFABAB"/>
                </a:solidFill>
                <a:latin typeface="Roboto" pitchFamily="2" charset="0"/>
                <a:ea typeface="Roboto" pitchFamily="2" charset="0"/>
              </a:rPr>
              <a:t>PeopleSpheres</a:t>
            </a:r>
            <a:endParaRPr kumimoji="1" lang="zh-CN" altLang="en-US" sz="1100" b="1" dirty="0">
              <a:solidFill>
                <a:srgbClr val="AFABAB"/>
              </a:solidFill>
              <a:latin typeface="Roboto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96675BB8-4620-3041-A14F-6071D143BD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20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8C582A-E53D-AE44-897D-4D47289EDFE4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2BD226B5-E984-9542-A601-B299144824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47456" y="1449805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5</a:t>
            </a:r>
            <a:endParaRPr kumimoji="1" lang="zh-CN" altLang="en-US" dirty="0"/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C94E9D8-468D-2944-B0C6-A823E7BD87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7456" y="1736145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E89D981-EF23-E144-9E5B-36CBDE921A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7456" y="2537087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6</a:t>
            </a:r>
            <a:endParaRPr kumimoji="1" lang="zh-CN" alt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51D596E9-98B7-A74F-A9A2-3EA2C37A78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7456" y="2823427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A74DCDAE-E975-F64E-9180-EEF78FE873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72469" y="1440491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05</a:t>
            </a:r>
            <a:endParaRPr kumimoji="1" lang="zh-CN" altLang="en-US" dirty="0"/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497278B1-005C-5247-95F5-5DB60755EA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2469" y="2524213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06</a:t>
            </a:r>
            <a:endParaRPr kumimoji="1" lang="zh-CN" altLang="en-US" dirty="0"/>
          </a:p>
        </p:txBody>
      </p:sp>
      <p:cxnSp>
        <p:nvCxnSpPr>
          <p:cNvPr id="46" name="直线连接符 4">
            <a:extLst>
              <a:ext uri="{FF2B5EF4-FFF2-40B4-BE49-F238E27FC236}">
                <a16:creationId xmlns:a16="http://schemas.microsoft.com/office/drawing/2014/main" id="{3E6AB846-95CA-6A45-ACB0-8A71701A67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876281" y="673767"/>
            <a:ext cx="0" cy="130996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线连接符 4">
            <a:extLst>
              <a:ext uri="{FF2B5EF4-FFF2-40B4-BE49-F238E27FC236}">
                <a16:creationId xmlns:a16="http://schemas.microsoft.com/office/drawing/2014/main" id="{481D6097-EE40-E849-AA2B-DD10D8B845EE}"/>
              </a:ext>
            </a:extLst>
          </p:cNvPr>
          <p:cNvCxnSpPr>
            <a:cxnSpLocks/>
          </p:cNvCxnSpPr>
          <p:nvPr userDrawn="1"/>
        </p:nvCxnSpPr>
        <p:spPr>
          <a:xfrm flipV="1">
            <a:off x="1304154" y="3636160"/>
            <a:ext cx="0" cy="254807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50E4A562-C88A-A347-B70B-308A04AB81D9}"/>
              </a:ext>
            </a:extLst>
          </p:cNvPr>
          <p:cNvSpPr/>
          <p:nvPr userDrawn="1"/>
        </p:nvSpPr>
        <p:spPr>
          <a:xfrm>
            <a:off x="5638751" y="1661744"/>
            <a:ext cx="87399" cy="87399"/>
          </a:xfrm>
          <a:prstGeom prst="ellipse">
            <a:avLst/>
          </a:prstGeom>
          <a:solidFill>
            <a:srgbClr val="4E419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82476FA-D688-F641-8DF6-5E266FFE6181}"/>
              </a:ext>
            </a:extLst>
          </p:cNvPr>
          <p:cNvSpPr/>
          <p:nvPr userDrawn="1"/>
        </p:nvSpPr>
        <p:spPr>
          <a:xfrm>
            <a:off x="5630791" y="2730737"/>
            <a:ext cx="87399" cy="87399"/>
          </a:xfrm>
          <a:prstGeom prst="ellipse">
            <a:avLst/>
          </a:prstGeom>
          <a:solidFill>
            <a:srgbClr val="4E419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4DE53D40-CDDF-6C40-A1F6-9D73F6330D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9041" y="2343992"/>
            <a:ext cx="2441612" cy="57302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Presentation</a:t>
            </a:r>
            <a:endParaRPr kumimoji="1" lang="zh-CN" altLang="en-US" dirty="0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56910856-3A75-3E45-A606-376589C297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50664" y="2885090"/>
            <a:ext cx="2212959" cy="5730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Agenda</a:t>
            </a:r>
            <a:endParaRPr kumimoji="1" lang="en-US" altLang="zh-CN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A60FD8-EB83-0A48-8294-2EA401ED57A7}"/>
              </a:ext>
            </a:extLst>
          </p:cNvPr>
          <p:cNvSpPr txBox="1"/>
          <p:nvPr userDrawn="1"/>
        </p:nvSpPr>
        <p:spPr>
          <a:xfrm>
            <a:off x="217859" y="6363939"/>
            <a:ext cx="1283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Hans" sz="1000" b="0" dirty="0" err="1">
                <a:solidFill>
                  <a:srgbClr val="AFABAB"/>
                </a:solidFill>
                <a:latin typeface="Roboto" pitchFamily="2" charset="0"/>
                <a:ea typeface="Roboto" pitchFamily="2" charset="0"/>
              </a:rPr>
              <a:t>PeopleSpheres</a:t>
            </a:r>
            <a:endParaRPr kumimoji="1" lang="zh-CN" altLang="en-US" sz="1100" b="1" dirty="0">
              <a:solidFill>
                <a:srgbClr val="AFABAB"/>
              </a:solidFill>
              <a:latin typeface="Roboto" pitchFamily="2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8915AD13-9F4D-2945-A4E4-DC6141624F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5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8C582A-E53D-AE44-897D-4D47289EDFE4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2BD226B5-E984-9542-A601-B299144824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47456" y="2046705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1</a:t>
            </a:r>
            <a:endParaRPr kumimoji="1" lang="zh-CN" altLang="en-US" dirty="0"/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0C94E9D8-468D-2944-B0C6-A823E7BD87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7456" y="2333045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E89D981-EF23-E144-9E5B-36CBDE921A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47456" y="3133987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2</a:t>
            </a:r>
            <a:endParaRPr kumimoji="1" lang="zh-CN" alt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51D596E9-98B7-A74F-A9A2-3EA2C37A78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47456" y="3420327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CE0EE852-BDE2-784A-B7CD-EEB0605E43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847456" y="4221269"/>
            <a:ext cx="4604085" cy="286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3</a:t>
            </a:r>
            <a:endParaRPr kumimoji="1" lang="zh-CN" altLang="en-US" dirty="0"/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F9CDDA17-6BA9-3D4B-842D-379809D93C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47456" y="4507609"/>
            <a:ext cx="4604085" cy="2245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rgbClr val="AFABAB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Write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some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text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to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describe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what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this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part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is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about.</a:t>
            </a:r>
            <a:endParaRPr kumimoji="1" lang="zh-CN" altLang="en-US" dirty="0"/>
          </a:p>
        </p:txBody>
      </p:sp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A74DCDAE-E975-F64E-9180-EEF78FE873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72469" y="2037391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01</a:t>
            </a:r>
            <a:endParaRPr kumimoji="1" lang="zh-CN" altLang="en-US" dirty="0"/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497278B1-005C-5247-95F5-5DB60755EA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2469" y="3121113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02</a:t>
            </a:r>
            <a:endParaRPr kumimoji="1" lang="zh-CN" altLang="en-US" dirty="0"/>
          </a:p>
        </p:txBody>
      </p:sp>
      <p:sp>
        <p:nvSpPr>
          <p:cNvPr id="44" name="Text Placeholder 27">
            <a:extLst>
              <a:ext uri="{FF2B5EF4-FFF2-40B4-BE49-F238E27FC236}">
                <a16:creationId xmlns:a16="http://schemas.microsoft.com/office/drawing/2014/main" id="{8E718F71-AA01-804B-B88E-CB37D013C1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72469" y="4221095"/>
            <a:ext cx="767385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36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03</a:t>
            </a:r>
            <a:endParaRPr kumimoji="1" lang="zh-CN" altLang="en-US" dirty="0"/>
          </a:p>
        </p:txBody>
      </p:sp>
      <p:cxnSp>
        <p:nvCxnSpPr>
          <p:cNvPr id="46" name="直线连接符 4">
            <a:extLst>
              <a:ext uri="{FF2B5EF4-FFF2-40B4-BE49-F238E27FC236}">
                <a16:creationId xmlns:a16="http://schemas.microsoft.com/office/drawing/2014/main" id="{3E6AB846-95CA-6A45-ACB0-8A71701A67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876281" y="673767"/>
            <a:ext cx="0" cy="130996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线连接符 4">
            <a:extLst>
              <a:ext uri="{FF2B5EF4-FFF2-40B4-BE49-F238E27FC236}">
                <a16:creationId xmlns:a16="http://schemas.microsoft.com/office/drawing/2014/main" id="{481D6097-EE40-E849-AA2B-DD10D8B845EE}"/>
              </a:ext>
            </a:extLst>
          </p:cNvPr>
          <p:cNvCxnSpPr>
            <a:cxnSpLocks/>
          </p:cNvCxnSpPr>
          <p:nvPr userDrawn="1"/>
        </p:nvCxnSpPr>
        <p:spPr>
          <a:xfrm flipV="1">
            <a:off x="1304154" y="3636160"/>
            <a:ext cx="0" cy="254807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EDA3D11-FDC1-6F4B-B9F0-481D7640D8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9041" y="2343992"/>
            <a:ext cx="2441612" cy="57302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Hans" dirty="0"/>
              <a:t>Presentation</a:t>
            </a:r>
            <a:endParaRPr kumimoji="1" lang="zh-CN" altLang="en-US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3FFDF93C-9BB5-AC40-BB38-4B84A77A52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50664" y="2885090"/>
            <a:ext cx="2212959" cy="5730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rgbClr val="3B4448"/>
                </a:solidFill>
                <a:latin typeface="Roboto" pitchFamily="2" charset="0"/>
              </a:defRPr>
            </a:lvl1pPr>
            <a:lvl2pPr>
              <a:defRPr sz="2800" b="1">
                <a:solidFill>
                  <a:srgbClr val="3B4448"/>
                </a:solidFill>
                <a:latin typeface="Roboto" pitchFamily="2" charset="0"/>
              </a:defRPr>
            </a:lvl2pPr>
            <a:lvl3pPr>
              <a:defRPr sz="2800" b="1">
                <a:solidFill>
                  <a:srgbClr val="3B4448"/>
                </a:solidFill>
                <a:latin typeface="Roboto" pitchFamily="2" charset="0"/>
              </a:defRPr>
            </a:lvl3pPr>
            <a:lvl4pPr>
              <a:defRPr sz="2800" b="1">
                <a:solidFill>
                  <a:srgbClr val="3B4448"/>
                </a:solidFill>
                <a:latin typeface="Roboto" pitchFamily="2" charset="0"/>
              </a:defRPr>
            </a:lvl4pPr>
            <a:lvl5pPr>
              <a:defRPr sz="2800" b="1">
                <a:solidFill>
                  <a:srgbClr val="3B4448"/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Agenda</a:t>
            </a:r>
            <a:endParaRPr kumimoji="1" lang="en-US" altLang="zh-CN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8DADE9-BA1B-8D4B-ADB6-0B20116A12E3}"/>
              </a:ext>
            </a:extLst>
          </p:cNvPr>
          <p:cNvSpPr txBox="1"/>
          <p:nvPr userDrawn="1"/>
        </p:nvSpPr>
        <p:spPr>
          <a:xfrm>
            <a:off x="217859" y="6363939"/>
            <a:ext cx="1283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Hans" sz="1000" b="0" dirty="0" err="1">
                <a:solidFill>
                  <a:srgbClr val="AFABAB"/>
                </a:solidFill>
                <a:latin typeface="Roboto" pitchFamily="2" charset="0"/>
                <a:ea typeface="Roboto" pitchFamily="2" charset="0"/>
              </a:rPr>
              <a:t>PeopleSpheres</a:t>
            </a:r>
            <a:endParaRPr kumimoji="1" lang="zh-CN" altLang="en-US" sz="1100" b="1" dirty="0">
              <a:solidFill>
                <a:srgbClr val="AFABAB"/>
              </a:solidFill>
              <a:latin typeface="Roboto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80C0DE6-080E-9A4A-9FA9-749CCAEA93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5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CFFA16-ECC9-8247-8734-D5EBA679AA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273522" cy="6868161"/>
          </a:xfrm>
          <a:prstGeom prst="rect">
            <a:avLst/>
          </a:prstGeom>
        </p:spPr>
      </p:pic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2C3EB0FE-6897-A04F-A0EE-CFF12F3F3B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6841" y="1180230"/>
            <a:ext cx="3336069" cy="11932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8000" b="1">
                <a:solidFill>
                  <a:srgbClr val="9E70C5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fr-FR" altLang="zh-CN" dirty="0"/>
              <a:t>00</a:t>
            </a:r>
            <a:endParaRPr kumimoji="1" lang="zh-CN" alt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2B4A893-FC51-C244-9274-557916CD9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841" y="4721301"/>
            <a:ext cx="3336068" cy="405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60D1530A-6F8B-D44C-BB1D-519C190A56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4720" y="1624199"/>
            <a:ext cx="3918661" cy="5376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en-US" altLang="zh-Hans" dirty="0"/>
              <a:t>1</a:t>
            </a:r>
            <a:endParaRPr kumimoji="1" lang="zh-CN" altLang="en-US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10E6CE18-DB8A-594D-BE9D-7280F95B8C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24309" y="1614885"/>
            <a:ext cx="1508011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200" b="0" i="0">
                <a:solidFill>
                  <a:srgbClr val="3B4448"/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fr-FR" altLang="zh-CN" dirty="0"/>
              <a:t>Partie</a:t>
            </a:r>
            <a:r>
              <a:rPr kumimoji="1" lang="zh-CN" altLang="fr-FR" dirty="0"/>
              <a:t> </a:t>
            </a:r>
            <a:r>
              <a:rPr kumimoji="1" lang="fr-FR" altLang="zh-CN" dirty="0"/>
              <a:t>01</a:t>
            </a:r>
            <a:r>
              <a:rPr kumimoji="1" lang="zh-CN" altLang="fr-FR" dirty="0"/>
              <a:t> </a:t>
            </a:r>
            <a:r>
              <a:rPr kumimoji="1" lang="fr-FR" altLang="zh-CN" dirty="0"/>
              <a:t>|</a:t>
            </a:r>
            <a:endParaRPr kumimoji="1" lang="zh-CN" altLang="en-US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47D2877C-4329-E14E-A8E4-0FBA7C9187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4720" y="2618742"/>
            <a:ext cx="3918661" cy="5376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fr-FR" altLang="zh-CN" dirty="0"/>
              <a:t>2</a:t>
            </a:r>
            <a:endParaRPr kumimoji="1" lang="zh-CN" altLang="en-US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5EDD157-B43A-E746-9779-837A826A2C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4309" y="2609428"/>
            <a:ext cx="1508011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200" b="0" i="0">
                <a:solidFill>
                  <a:srgbClr val="3B4448"/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Hans" dirty="0" err="1"/>
              <a:t>Partie</a:t>
            </a:r>
            <a:r>
              <a:rPr kumimoji="1" lang="en-US" altLang="zh-Hans" dirty="0"/>
              <a:t> 0</a:t>
            </a:r>
            <a:r>
              <a:rPr kumimoji="1" lang="fr-FR" altLang="zh-CN" dirty="0"/>
              <a:t>2</a:t>
            </a:r>
            <a:r>
              <a:rPr kumimoji="1" lang="en-US" altLang="zh-Hans" dirty="0"/>
              <a:t> |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BB299E1A-14EF-7840-A072-C7A5B60B5B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84720" y="3603971"/>
            <a:ext cx="3918661" cy="5376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fr-FR" altLang="zh-CN" dirty="0"/>
              <a:t>3</a:t>
            </a:r>
            <a:endParaRPr kumimoji="1" lang="zh-CN" altLang="en-US" dirty="0"/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555F1A7C-02FA-1443-965F-84A7804A7B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24309" y="3594657"/>
            <a:ext cx="1508011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200" b="0" i="0">
                <a:solidFill>
                  <a:srgbClr val="3B4448"/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Hans" dirty="0" err="1"/>
              <a:t>Partie</a:t>
            </a:r>
            <a:r>
              <a:rPr kumimoji="1" lang="en-US" altLang="zh-Hans" dirty="0"/>
              <a:t> 0</a:t>
            </a:r>
            <a:r>
              <a:rPr kumimoji="1" lang="fr-FR" altLang="zh-CN" dirty="0"/>
              <a:t>3</a:t>
            </a:r>
            <a:r>
              <a:rPr kumimoji="1" lang="en-US" altLang="zh-Hans" dirty="0"/>
              <a:t> |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BB7EDA15-8240-7C4A-A5F4-D8CA0F95B1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84720" y="4589200"/>
            <a:ext cx="3918661" cy="5376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Title</a:t>
            </a:r>
            <a:r>
              <a:rPr kumimoji="1" lang="zh-Hans" altLang="en-US" dirty="0"/>
              <a:t> </a:t>
            </a:r>
            <a:r>
              <a:rPr kumimoji="1" lang="fr-FR" altLang="zh-CN" dirty="0"/>
              <a:t>4</a:t>
            </a:r>
            <a:endParaRPr kumimoji="1" lang="zh-CN" alt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AE27F99F-6A3E-2843-85FB-CD099D2A65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24309" y="4579886"/>
            <a:ext cx="1508011" cy="54697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buNone/>
              <a:defRPr sz="2200" b="0" i="0">
                <a:solidFill>
                  <a:srgbClr val="3B4448"/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Hans" dirty="0" err="1"/>
              <a:t>Partie</a:t>
            </a:r>
            <a:r>
              <a:rPr kumimoji="1" lang="en-US" altLang="zh-Hans" dirty="0"/>
              <a:t> 0</a:t>
            </a:r>
            <a:r>
              <a:rPr kumimoji="1" lang="fr-FR" altLang="zh-CN" dirty="0"/>
              <a:t>4</a:t>
            </a:r>
            <a:r>
              <a:rPr kumimoji="1" lang="en-US" altLang="zh-Hans" dirty="0"/>
              <a:t> |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EDD96F6A-EA73-F244-8FB2-A35CF421F3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841" y="2768601"/>
            <a:ext cx="3336069" cy="16848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i="0">
                <a:solidFill>
                  <a:schemeClr val="bg1"/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771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864733-8DEE-C54D-9444-5AEE086583D3}"/>
              </a:ext>
            </a:extLst>
          </p:cNvPr>
          <p:cNvSpPr/>
          <p:nvPr userDrawn="1"/>
        </p:nvSpPr>
        <p:spPr>
          <a:xfrm>
            <a:off x="673768" y="673767"/>
            <a:ext cx="10844464" cy="5510465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A830BC-ECEC-C449-9FEF-3C3A3ED8EE33}"/>
              </a:ext>
            </a:extLst>
          </p:cNvPr>
          <p:cNvSpPr/>
          <p:nvPr userDrawn="1"/>
        </p:nvSpPr>
        <p:spPr>
          <a:xfrm>
            <a:off x="4303128" y="0"/>
            <a:ext cx="3494762" cy="62630"/>
          </a:xfrm>
          <a:prstGeom prst="rect">
            <a:avLst/>
          </a:prstGeom>
          <a:gradFill>
            <a:gsLst>
              <a:gs pos="10000">
                <a:srgbClr val="C86DD7"/>
              </a:gs>
              <a:gs pos="100000">
                <a:srgbClr val="3023A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noFill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D432C-9904-4747-A7E0-CBB6755FD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107" y="2605414"/>
            <a:ext cx="8456168" cy="7360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3B4448"/>
                </a:solidFill>
                <a:latin typeface="Roboto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C3A36-7FE9-9D4F-93DE-6E56D369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0107" y="3484434"/>
            <a:ext cx="8456167" cy="405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AFABAB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/>
              <a:t>Click to edit Master subtitle style</a:t>
            </a:r>
            <a:endParaRPr kumimoji="1" lang="zh-CN" altLang="en-US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2C3EB0FE-6897-A04F-A0EE-CFF12F3F3B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5215" y="62630"/>
            <a:ext cx="3460481" cy="17477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11500" b="1">
                <a:solidFill>
                  <a:schemeClr val="bg1">
                    <a:lumMod val="95000"/>
                  </a:schemeClr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01</a:t>
            </a:r>
            <a:endParaRPr kumimoji="1" lang="zh-CN" alt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DAB462-061C-E149-A8C7-3EA9A6C00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8813" y="6395974"/>
            <a:ext cx="1654374" cy="2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8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CFFA16-ECC9-8247-8734-D5EBA679AA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160" y="-5081"/>
            <a:ext cx="4273522" cy="6868161"/>
          </a:xfrm>
          <a:prstGeom prst="rect">
            <a:avLst/>
          </a:prstGeom>
        </p:spPr>
      </p:pic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2C3EB0FE-6897-A04F-A0EE-CFF12F3F3B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6841" y="1180230"/>
            <a:ext cx="3336069" cy="11932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8000" b="1">
                <a:solidFill>
                  <a:srgbClr val="9E70C5"/>
                </a:solidFill>
                <a:latin typeface="Roboto" pitchFamily="2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</a:defRPr>
            </a:lvl5pPr>
          </a:lstStyle>
          <a:p>
            <a:pPr lvl="0"/>
            <a:r>
              <a:rPr kumimoji="1" lang="en-US" altLang="zh-Hans" dirty="0"/>
              <a:t>01</a:t>
            </a:r>
            <a:endParaRPr kumimoji="1" lang="zh-CN" alt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92868E-96D4-5148-82F9-8F91A551F1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841" y="2768601"/>
            <a:ext cx="3336069" cy="16848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i="0">
                <a:solidFill>
                  <a:schemeClr val="bg1"/>
                </a:solidFill>
                <a:latin typeface="Roboto Lt" panose="02000000000000000000" pitchFamily="2" charset="0"/>
                <a:ea typeface="Roboto Lt" panose="02000000000000000000" pitchFamily="2" charset="0"/>
              </a:defRPr>
            </a:lvl1pPr>
          </a:lstStyle>
          <a:p>
            <a:r>
              <a:rPr kumimoji="1" lang="en-US" altLang="zh-CN" dirty="0"/>
              <a:t>CLICK TO EDIT MASTER TITLE STYLE</a:t>
            </a:r>
            <a:endParaRPr kumimoji="1" lang="zh-CN" alt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2B4A893-FC51-C244-9274-557916CD9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841" y="4721301"/>
            <a:ext cx="3336068" cy="4055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Roboto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zh-CN" dirty="0"/>
              <a:t>Click to edit Master subtitle style</a:t>
            </a:r>
            <a:endParaRPr kumimoji="1" lang="zh-CN" alt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D7229FF5-4F25-FB48-B590-02952FE105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00363" y="1180231"/>
            <a:ext cx="6855050" cy="4971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Roboto" pitchFamily="2" charset="0"/>
              </a:defRPr>
            </a:lvl1pPr>
          </a:lstStyle>
          <a:p>
            <a:pPr lvl="0"/>
            <a:r>
              <a:rPr kumimoji="1" lang="en-US" altLang="zh-CN" dirty="0"/>
              <a:t>Click to edit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558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25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5" r:id="rId3"/>
    <p:sldLayoutId id="2147483661" r:id="rId4"/>
    <p:sldLayoutId id="2147483660" r:id="rId5"/>
    <p:sldLayoutId id="2147483662" r:id="rId6"/>
    <p:sldLayoutId id="2147483677" r:id="rId7"/>
    <p:sldLayoutId id="2147483654" r:id="rId8"/>
    <p:sldLayoutId id="2147483676" r:id="rId9"/>
    <p:sldLayoutId id="2147483670" r:id="rId10"/>
    <p:sldLayoutId id="2147483678" r:id="rId11"/>
    <p:sldLayoutId id="2147483650" r:id="rId12"/>
    <p:sldLayoutId id="2147483663" r:id="rId13"/>
    <p:sldLayoutId id="2147483664" r:id="rId14"/>
    <p:sldLayoutId id="2147483665" r:id="rId15"/>
    <p:sldLayoutId id="2147483666" r:id="rId16"/>
    <p:sldLayoutId id="2147483656" r:id="rId17"/>
    <p:sldLayoutId id="2147483657" r:id="rId18"/>
    <p:sldLayoutId id="2147483658" r:id="rId19"/>
    <p:sldLayoutId id="2147483659" r:id="rId20"/>
    <p:sldLayoutId id="2147483675" r:id="rId21"/>
    <p:sldLayoutId id="2147483679" r:id="rId22"/>
    <p:sldLayoutId id="214748368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3.png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3.png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4.wmf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6.w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5150CC20-7B0B-9B4D-A760-1A936119C2F2}"/>
              </a:ext>
            </a:extLst>
          </p:cNvPr>
          <p:cNvSpPr txBox="1">
            <a:spLocks/>
          </p:cNvSpPr>
          <p:nvPr/>
        </p:nvSpPr>
        <p:spPr>
          <a:xfrm>
            <a:off x="1797945" y="2221299"/>
            <a:ext cx="8527583" cy="24154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altLang="zh-CN" kern="0" spc="150" dirty="0">
                <a:ea typeface="Roboto" pitchFamily="2" charset="0"/>
              </a:rPr>
              <a:t>Standards socle PeopleSpheres</a:t>
            </a:r>
            <a:endParaRPr lang="zh-CN" altLang="en-US" kern="0" spc="150" dirty="0"/>
          </a:p>
        </p:txBody>
      </p:sp>
    </p:spTree>
    <p:extLst>
      <p:ext uri="{BB962C8B-B14F-4D97-AF65-F5344CB8AC3E}">
        <p14:creationId xmlns:p14="http://schemas.microsoft.com/office/powerpoint/2010/main" val="1362239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(7/9)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7 – Mes documents / liens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Raccourcis vers des documents ou liens internet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en page pleine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7221" y="3822107"/>
            <a:ext cx="5186263" cy="2010116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C6CA51FC-2C20-41D5-9A60-716249ECCF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990010"/>
              </p:ext>
            </p:extLst>
          </p:nvPr>
        </p:nvGraphicFramePr>
        <p:xfrm>
          <a:off x="7766595" y="1859339"/>
          <a:ext cx="3512987" cy="992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Objet d’environnement du Gestionnaire de liaisons" showAsIcon="1" r:id="rId5" imgW="1106640" imgH="313200" progId="Package">
                  <p:embed/>
                </p:oleObj>
              </mc:Choice>
              <mc:Fallback>
                <p:oleObj name="Objet d’environnement du Gestionnaire de liaisons" showAsIcon="1" r:id="rId5" imgW="110664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66595" y="1859339"/>
                        <a:ext cx="3512987" cy="992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890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(8/9)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2245260" y="1366926"/>
            <a:ext cx="3808424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8 – Mes documents / menu déroulant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Raccourci vers les documents et liens internet avec des catégories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en page pleine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7221" y="3942498"/>
            <a:ext cx="5186263" cy="1769335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93D90A24-30D2-40E6-A189-D21036640F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35010"/>
              </p:ext>
            </p:extLst>
          </p:nvPr>
        </p:nvGraphicFramePr>
        <p:xfrm>
          <a:off x="7273149" y="2111104"/>
          <a:ext cx="4416903" cy="959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Objet d’environnement du Gestionnaire de liaisons" showAsIcon="1" r:id="rId5" imgW="1523880" imgH="313200" progId="Package">
                  <p:embed/>
                </p:oleObj>
              </mc:Choice>
              <mc:Fallback>
                <p:oleObj name="Objet d’environnement du Gestionnaire de liaisons" showAsIcon="1" r:id="rId5" imgW="152388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73149" y="2111104"/>
                        <a:ext cx="4416903" cy="959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162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(9/9)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2245260" y="1366926"/>
            <a:ext cx="3808424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9 - Diaporama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Diaporama avec effet de transition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en page pleine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7221" y="3598623"/>
            <a:ext cx="5186263" cy="2457085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3D4CD0B7-633D-47CB-BA18-75A2B9F422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087068"/>
              </p:ext>
            </p:extLst>
          </p:nvPr>
        </p:nvGraphicFramePr>
        <p:xfrm>
          <a:off x="8614735" y="1916326"/>
          <a:ext cx="1582512" cy="737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Objet d’environnement du Gestionnaire de liaisons" showAsIcon="1" r:id="rId5" imgW="672120" imgH="313200" progId="Package">
                  <p:embed/>
                </p:oleObj>
              </mc:Choice>
              <mc:Fallback>
                <p:oleObj name="Objet d’environnement du Gestionnaire de liaisons" showAsIcon="1" r:id="rId5" imgW="67212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14735" y="1916326"/>
                        <a:ext cx="1582512" cy="7370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505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5AFD1A-7F67-4310-9012-9E55BF0B0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022" y="145221"/>
            <a:ext cx="9508697" cy="423793"/>
          </a:xfrm>
        </p:spPr>
        <p:txBody>
          <a:bodyPr/>
          <a:lstStyle/>
          <a:p>
            <a:r>
              <a:rPr lang="fr-FR" dirty="0"/>
              <a:t>Champs conditionnels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045DAD-CA16-4BB4-8EC7-FEB855E9FE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2724" y="916721"/>
            <a:ext cx="4468430" cy="38635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824DB5-0CD5-4EF6-9B6A-4A1BDFA060F0}"/>
              </a:ext>
            </a:extLst>
          </p:cNvPr>
          <p:cNvSpPr/>
          <p:nvPr/>
        </p:nvSpPr>
        <p:spPr>
          <a:xfrm>
            <a:off x="6555690" y="2469763"/>
            <a:ext cx="4489029" cy="2459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Les champs conditionnels vous permettent de masquer certaines informations sur les profils ou restreindre certains choix dans les champs.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Exemple : il est possible de masquer le sous champ « Motif de CDD » si le collaborateur est en CDI. 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82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Champs conditionnels (1/5)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Membre du CSE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Ces conditions permettent de masquer les sous-champs si le collaborateur n’est pas membre du CSE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Objectifs et conditions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B214AEDC-69EB-4AA0-B91D-520A5260B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666861"/>
              </p:ext>
            </p:extLst>
          </p:nvPr>
        </p:nvGraphicFramePr>
        <p:xfrm>
          <a:off x="4074057" y="2189383"/>
          <a:ext cx="7382388" cy="2279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444">
                  <a:extLst>
                    <a:ext uri="{9D8B030D-6E8A-4147-A177-3AD203B41FA5}">
                      <a16:colId xmlns:a16="http://schemas.microsoft.com/office/drawing/2014/main" val="2002838049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7027489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275814838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85445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/>
                        <a:t>Champs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Sous champs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Objectifs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Conditions</a:t>
                      </a:r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9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Membre du CSE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Membre du CSE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412370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Suppléant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n'est pas membre du CSE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membre du CSE - membre du CSE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2947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Date de début de mandat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n'est pas membre du CSE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membre du CSE - membre du CSE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88713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 dirty="0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Date de fin de mandat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n'est pas membre du CSE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membre du CSE - membre du CSE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37291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99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Champs conditionnels (2/5)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Mutuelle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Ces conditions permettent de masquer les sous-champs si le collaborateur n’a pas de mutuelle ou est exempt en fonction du cas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Objectifs et conditions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B214AEDC-69EB-4AA0-B91D-520A5260B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014779"/>
              </p:ext>
            </p:extLst>
          </p:nvPr>
        </p:nvGraphicFramePr>
        <p:xfrm>
          <a:off x="4077853" y="2140643"/>
          <a:ext cx="7378592" cy="2938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648">
                  <a:extLst>
                    <a:ext uri="{9D8B030D-6E8A-4147-A177-3AD203B41FA5}">
                      <a16:colId xmlns:a16="http://schemas.microsoft.com/office/drawing/2014/main" val="2002838049"/>
                    </a:ext>
                  </a:extLst>
                </a:gridCol>
                <a:gridCol w="1827263">
                  <a:extLst>
                    <a:ext uri="{9D8B030D-6E8A-4147-A177-3AD203B41FA5}">
                      <a16:colId xmlns:a16="http://schemas.microsoft.com/office/drawing/2014/main" val="1770274895"/>
                    </a:ext>
                  </a:extLst>
                </a:gridCol>
                <a:gridCol w="1862033">
                  <a:extLst>
                    <a:ext uri="{9D8B030D-6E8A-4147-A177-3AD203B41FA5}">
                      <a16:colId xmlns:a16="http://schemas.microsoft.com/office/drawing/2014/main" val="275814838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85445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/>
                        <a:t>Champs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Sous champs 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Objectifs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Conditions</a:t>
                      </a:r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9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Mutuelle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Mutuelle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412370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Type de contrat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mutuelle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Mutuelle - Mutuelle n'est pas égal à Oui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2947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Type de couverture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mutuelle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Mutuelle - Mutuelle n'est pas égal à Oui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88713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Date d'effet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mutuelle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Mutuelle - Mutuelle n'est pas égal à Oui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37291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Motif de dispense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possède une mutuelle indépendante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Mutuelle - Mutuelle est égal à Oui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466718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Justificatif de dispense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possède une mutuelle indépendante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Mutuelle - Mutuelle est égal à Oui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2632679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22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Champs conditionnels (3/5)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Situation de handicap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Ces conditions permettent de masquer les sous-champs si le collaborateur n’as pas de reconnaissance travailleur handicapé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Objectifs et conditions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B214AEDC-69EB-4AA0-B91D-520A5260B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774119"/>
              </p:ext>
            </p:extLst>
          </p:nvPr>
        </p:nvGraphicFramePr>
        <p:xfrm>
          <a:off x="4077855" y="2189759"/>
          <a:ext cx="7378592" cy="3161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648">
                  <a:extLst>
                    <a:ext uri="{9D8B030D-6E8A-4147-A177-3AD203B41FA5}">
                      <a16:colId xmlns:a16="http://schemas.microsoft.com/office/drawing/2014/main" val="2002838049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7027489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275814838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85445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/>
                        <a:t>Champs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Sous champs 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Objectifs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Conditions</a:t>
                      </a:r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9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Situation de handicap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Reconnaissance travailleur handicapé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Situation de handicap - Reconnaissance travailleur handicapé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412370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Si oui, catégorie du handicap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s'il n'y a pas de reconnaissance travail handicapé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Situation de handicap - Reconnaissance travailleur handicapé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337467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Date de reconnaissance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s'il n'y a pas de reconnaissance travail handicapé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Situation de handicap - Reconnaissance travailleur handicapé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2947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Date de fin de reconnaissance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s'il n'y a pas de reconnaissance travail handicapé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Situation de handicap - Reconnaissance travailleur handicapé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88713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endParaRPr lang="fr-FR" sz="1000" b="1" i="0" u="none" strike="noStrike" dirty="0">
                        <a:solidFill>
                          <a:srgbClr val="3A383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Attestation RQTH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s'il n'y a pas de reconnaissance travail handicapé 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Situation de handicap - Reconnaissance travailleur handicapé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37291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55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Champs conditionnels (4/5)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Transport personnel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Ces conditions permettent de masquer les sous-champs si le collaborateur n’a pas de véhicule personnel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Objectifs et conditions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B214AEDC-69EB-4AA0-B91D-520A5260B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368807"/>
              </p:ext>
            </p:extLst>
          </p:nvPr>
        </p:nvGraphicFramePr>
        <p:xfrm>
          <a:off x="4077853" y="2166620"/>
          <a:ext cx="7378592" cy="2279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4648">
                  <a:extLst>
                    <a:ext uri="{9D8B030D-6E8A-4147-A177-3AD203B41FA5}">
                      <a16:colId xmlns:a16="http://schemas.microsoft.com/office/drawing/2014/main" val="2002838049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7027489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275814838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85445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/>
                        <a:t>Champs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Sous champs 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Objectifs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Conditions</a:t>
                      </a:r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9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Transport personnel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Actif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412370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Puissance fiscale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véhicule personnel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Transport personnel - Actif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2947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Immatriculation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véhicule personnel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Transport personnel - Actif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88713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Copie carte grise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véhicule personnel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Transport personnel - Actif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37291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22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Champs conditionnels (5/5)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Transport professionnel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Ces conditions permettent de masquer les sous-champs si le collaborateur n’a pas de voiture professionnel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Objectifs et conditions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B214AEDC-69EB-4AA0-B91D-520A5260B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580104"/>
              </p:ext>
            </p:extLst>
          </p:nvPr>
        </p:nvGraphicFramePr>
        <p:xfrm>
          <a:off x="4077853" y="2166620"/>
          <a:ext cx="7378592" cy="2416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305">
                  <a:extLst>
                    <a:ext uri="{9D8B030D-6E8A-4147-A177-3AD203B41FA5}">
                      <a16:colId xmlns:a16="http://schemas.microsoft.com/office/drawing/2014/main" val="2002838049"/>
                    </a:ext>
                  </a:extLst>
                </a:gridCol>
                <a:gridCol w="1869991">
                  <a:extLst>
                    <a:ext uri="{9D8B030D-6E8A-4147-A177-3AD203B41FA5}">
                      <a16:colId xmlns:a16="http://schemas.microsoft.com/office/drawing/2014/main" val="177027489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2758148385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1785445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/>
                        <a:t>Champs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Sous champs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Objectifs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Conditions</a:t>
                      </a:r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9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Transport professionnel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Titulaire  véhicule professionnel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412370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Puissance fiscale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véhicule professionnel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Transport professionnel - Titulaire véhicule professionnel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2947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Carte essence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véhicule professionnel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Transport professionnel - Titulaire véhicule professionnel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88713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3A3838"/>
                          </a:solidFill>
                          <a:effectLst/>
                          <a:latin typeface="Calibri" panose="020F0502020204030204" pitchFamily="34" charset="0"/>
                        </a:rPr>
                        <a:t>Immatriculation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Masquer ces champs si le collaborateur n'a pas de véhicule professionnel</a:t>
                      </a:r>
                    </a:p>
                  </a:txBody>
                  <a:tcPr marL="9525" marR="9525" marT="9525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Champ caché si Transport professionnel - Titulaire véhicule professionnel est vide</a:t>
                      </a:r>
                    </a:p>
                  </a:txBody>
                  <a:tcPr marL="9525" marR="9525" marT="9525"/>
                </a:tc>
                <a:extLst>
                  <a:ext uri="{0D108BD9-81ED-4DB2-BD59-A6C34878D82A}">
                    <a16:rowId xmlns:a16="http://schemas.microsoft.com/office/drawing/2014/main" val="137291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15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5AFD1A-7F67-4310-9012-9E55BF0B0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022" y="145221"/>
            <a:ext cx="9508697" cy="423793"/>
          </a:xfrm>
        </p:spPr>
        <p:txBody>
          <a:bodyPr/>
          <a:lstStyle/>
          <a:p>
            <a:r>
              <a:rPr lang="fr-FR" dirty="0"/>
              <a:t>Modèles de documents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045DAD-CA16-4BB4-8EC7-FEB855E9FE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93007" y="1079683"/>
            <a:ext cx="3528404" cy="31015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824DB5-0CD5-4EF6-9B6A-4A1BDFA060F0}"/>
              </a:ext>
            </a:extLst>
          </p:cNvPr>
          <p:cNvSpPr/>
          <p:nvPr/>
        </p:nvSpPr>
        <p:spPr>
          <a:xfrm>
            <a:off x="6555690" y="2469763"/>
            <a:ext cx="4489029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Les modèles de documents vous permettent de publiposter certains documents tels que les contrats de travail, les attestations employeurs… 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5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63"/>
          <p:cNvSpPr txBox="1">
            <a:spLocks noGrp="1"/>
          </p:cNvSpPr>
          <p:nvPr>
            <p:ph type="title"/>
          </p:nvPr>
        </p:nvSpPr>
        <p:spPr>
          <a:xfrm>
            <a:off x="1104508" y="895548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lvl="0"/>
            <a:r>
              <a:rPr lang="fr-FR" sz="2400" dirty="0"/>
              <a:t>Widgets / Monitorings / Modèles de documents / Champs conditionnels</a:t>
            </a:r>
            <a:endParaRPr dirty="0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E5BEB3EB-25FD-D942-84A9-6DD40FF6A6A5}"/>
              </a:ext>
            </a:extLst>
          </p:cNvPr>
          <p:cNvGrpSpPr/>
          <p:nvPr/>
        </p:nvGrpSpPr>
        <p:grpSpPr>
          <a:xfrm>
            <a:off x="1708258" y="3350428"/>
            <a:ext cx="8050718" cy="2933184"/>
            <a:chOff x="1116132" y="1476007"/>
            <a:chExt cx="8050718" cy="2933184"/>
          </a:xfrm>
        </p:grpSpPr>
        <p:grpSp>
          <p:nvGrpSpPr>
            <p:cNvPr id="23" name="Google Shape;1570;p45">
              <a:extLst>
                <a:ext uri="{FF2B5EF4-FFF2-40B4-BE49-F238E27FC236}">
                  <a16:creationId xmlns:a16="http://schemas.microsoft.com/office/drawing/2014/main" id="{E62922E9-2B36-B448-8845-AF72244A5B8A}"/>
                </a:ext>
              </a:extLst>
            </p:cNvPr>
            <p:cNvGrpSpPr/>
            <p:nvPr/>
          </p:nvGrpSpPr>
          <p:grpSpPr>
            <a:xfrm>
              <a:off x="1116132" y="1476007"/>
              <a:ext cx="8050718" cy="2258732"/>
              <a:chOff x="1230749" y="1294400"/>
              <a:chExt cx="8050718" cy="2258732"/>
            </a:xfrm>
          </p:grpSpPr>
          <p:sp>
            <p:nvSpPr>
              <p:cNvPr id="26" name="Google Shape;1571;p45">
                <a:extLst>
                  <a:ext uri="{FF2B5EF4-FFF2-40B4-BE49-F238E27FC236}">
                    <a16:creationId xmlns:a16="http://schemas.microsoft.com/office/drawing/2014/main" id="{F850501B-0F89-5840-A56D-DF69456A6104}"/>
                  </a:ext>
                </a:extLst>
              </p:cNvPr>
              <p:cNvSpPr/>
              <p:nvPr/>
            </p:nvSpPr>
            <p:spPr>
              <a:xfrm>
                <a:off x="1230749" y="1294400"/>
                <a:ext cx="8050718" cy="2258732"/>
              </a:xfrm>
              <a:prstGeom prst="roundRect">
                <a:avLst>
                  <a:gd name="adj" fmla="val 8429"/>
                </a:avLst>
              </a:prstGeom>
              <a:solidFill>
                <a:srgbClr val="F9F9F9"/>
              </a:solidFill>
              <a:ln>
                <a:noFill/>
              </a:ln>
              <a:effectLst>
                <a:outerShdw blurRad="57150" dist="47625" dir="2940000" algn="bl" rotWithShape="0">
                  <a:schemeClr val="bg2">
                    <a:lumMod val="75000"/>
                    <a:alpha val="47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grpSp>
            <p:nvGrpSpPr>
              <p:cNvPr id="27" name="Google Shape;1572;p45">
                <a:extLst>
                  <a:ext uri="{FF2B5EF4-FFF2-40B4-BE49-F238E27FC236}">
                    <a16:creationId xmlns:a16="http://schemas.microsoft.com/office/drawing/2014/main" id="{45C7F19E-0CFC-DC4C-8415-FDC33F69B6E8}"/>
                  </a:ext>
                </a:extLst>
              </p:cNvPr>
              <p:cNvGrpSpPr/>
              <p:nvPr/>
            </p:nvGrpSpPr>
            <p:grpSpPr>
              <a:xfrm>
                <a:off x="1230749" y="1294400"/>
                <a:ext cx="8050718" cy="392400"/>
                <a:chOff x="-8550476" y="393012"/>
                <a:chExt cx="8050718" cy="392400"/>
              </a:xfrm>
            </p:grpSpPr>
            <p:sp>
              <p:nvSpPr>
                <p:cNvPr id="28" name="Google Shape;1573;p45">
                  <a:extLst>
                    <a:ext uri="{FF2B5EF4-FFF2-40B4-BE49-F238E27FC236}">
                      <a16:creationId xmlns:a16="http://schemas.microsoft.com/office/drawing/2014/main" id="{D47D9B3E-7F67-E24B-B290-90A365E5B3E0}"/>
                    </a:ext>
                  </a:extLst>
                </p:cNvPr>
                <p:cNvSpPr/>
                <p:nvPr/>
              </p:nvSpPr>
              <p:spPr>
                <a:xfrm>
                  <a:off x="-8550476" y="393012"/>
                  <a:ext cx="8050718" cy="392400"/>
                </a:xfrm>
                <a:prstGeom prst="round2SameRect">
                  <a:avLst>
                    <a:gd name="adj1" fmla="val 38309"/>
                    <a:gd name="adj2" fmla="val 0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/>
                </a:p>
              </p:txBody>
            </p:sp>
            <p:sp>
              <p:nvSpPr>
                <p:cNvPr id="29" name="Google Shape;1574;p45">
                  <a:extLst>
                    <a:ext uri="{FF2B5EF4-FFF2-40B4-BE49-F238E27FC236}">
                      <a16:creationId xmlns:a16="http://schemas.microsoft.com/office/drawing/2014/main" id="{2D34BDAD-BC6E-C142-8AB4-097FC7A4AD65}"/>
                    </a:ext>
                  </a:extLst>
                </p:cNvPr>
                <p:cNvSpPr/>
                <p:nvPr/>
              </p:nvSpPr>
              <p:spPr>
                <a:xfrm>
                  <a:off x="-8397500" y="531300"/>
                  <a:ext cx="119100" cy="1191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/>
                </a:p>
              </p:txBody>
            </p:sp>
            <p:sp>
              <p:nvSpPr>
                <p:cNvPr id="30" name="Google Shape;1575;p45">
                  <a:extLst>
                    <a:ext uri="{FF2B5EF4-FFF2-40B4-BE49-F238E27FC236}">
                      <a16:creationId xmlns:a16="http://schemas.microsoft.com/office/drawing/2014/main" id="{28241B32-6BFA-B947-AE2E-E3F93016B99A}"/>
                    </a:ext>
                  </a:extLst>
                </p:cNvPr>
                <p:cNvSpPr/>
                <p:nvPr/>
              </p:nvSpPr>
              <p:spPr>
                <a:xfrm>
                  <a:off x="-8182900" y="531300"/>
                  <a:ext cx="119100" cy="119100"/>
                </a:xfrm>
                <a:prstGeom prst="ellipse">
                  <a:avLst/>
                </a:prstGeom>
                <a:solidFill>
                  <a:srgbClr val="F894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/>
                </a:p>
              </p:txBody>
            </p:sp>
            <p:sp>
              <p:nvSpPr>
                <p:cNvPr id="31" name="Google Shape;1576;p45">
                  <a:extLst>
                    <a:ext uri="{FF2B5EF4-FFF2-40B4-BE49-F238E27FC236}">
                      <a16:creationId xmlns:a16="http://schemas.microsoft.com/office/drawing/2014/main" id="{15DF4CAD-6FD8-0E4B-8EAA-26C9ACEC818B}"/>
                    </a:ext>
                  </a:extLst>
                </p:cNvPr>
                <p:cNvSpPr/>
                <p:nvPr/>
              </p:nvSpPr>
              <p:spPr>
                <a:xfrm>
                  <a:off x="-7968300" y="531300"/>
                  <a:ext cx="119100" cy="119100"/>
                </a:xfrm>
                <a:prstGeom prst="ellipse">
                  <a:avLst/>
                </a:prstGeom>
                <a:solidFill>
                  <a:srgbClr val="34CB9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b="1"/>
                </a:p>
              </p:txBody>
            </p:sp>
          </p:grpSp>
        </p:grpSp>
        <p:sp>
          <p:nvSpPr>
            <p:cNvPr id="24" name="Titre 1">
              <a:extLst>
                <a:ext uri="{FF2B5EF4-FFF2-40B4-BE49-F238E27FC236}">
                  <a16:creationId xmlns:a16="http://schemas.microsoft.com/office/drawing/2014/main" id="{9E0F51D3-BE58-4D42-AF7F-1C500B0A55D0}"/>
                </a:ext>
              </a:extLst>
            </p:cNvPr>
            <p:cNvSpPr txBox="1">
              <a:spLocks/>
            </p:cNvSpPr>
            <p:nvPr/>
          </p:nvSpPr>
          <p:spPr>
            <a:xfrm>
              <a:off x="4508095" y="1532424"/>
              <a:ext cx="4536296" cy="45589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fr-FR" sz="1600" b="1" dirty="0">
                  <a:solidFill>
                    <a:srgbClr val="4E4199"/>
                  </a:solidFill>
                  <a:latin typeface="Roboto" pitchFamily="2" charset="0"/>
                  <a:ea typeface="Roboto" pitchFamily="2" charset="0"/>
                </a:rPr>
                <a:t>Questions à se poser</a:t>
              </a:r>
              <a:endParaRPr lang="fr-FR" sz="24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89CBA4A-7B38-7A49-A0D3-B2A48A9F732A}"/>
                </a:ext>
              </a:extLst>
            </p:cNvPr>
            <p:cNvSpPr/>
            <p:nvPr/>
          </p:nvSpPr>
          <p:spPr>
            <a:xfrm>
              <a:off x="1193359" y="1949543"/>
              <a:ext cx="7851032" cy="2459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300" b="1" kern="0" spc="150" dirty="0">
                  <a:solidFill>
                    <a:schemeClr val="accent1"/>
                  </a:solidFill>
                  <a:latin typeface="Roboto" pitchFamily="2" charset="0"/>
                  <a:ea typeface="Roboto" pitchFamily="2" charset="0"/>
                </a:rPr>
                <a:t>Quoi ? </a:t>
              </a:r>
              <a:r>
                <a:rPr lang="fr-FR" sz="1300" kern="0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itchFamily="2" charset="0"/>
                  <a:ea typeface="Roboto" pitchFamily="2" charset="0"/>
                </a:rPr>
                <a:t>De quoi ai-je besoin ?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300" b="1" kern="0" spc="150" dirty="0">
                  <a:solidFill>
                    <a:schemeClr val="accent1"/>
                  </a:solidFill>
                  <a:latin typeface="Roboto" pitchFamily="2" charset="0"/>
                  <a:ea typeface="Roboto" pitchFamily="2" charset="0"/>
                </a:rPr>
                <a:t>Comment ? </a:t>
              </a:r>
              <a:r>
                <a:rPr lang="fr-FR" sz="1300" kern="0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itchFamily="2" charset="0"/>
                  <a:ea typeface="Roboto" pitchFamily="2" charset="0"/>
                </a:rPr>
                <a:t>De quelle façon dois-je </a:t>
              </a:r>
              <a:r>
                <a:rPr lang="fr-FR" sz="1300" i="1" kern="0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itchFamily="2" charset="0"/>
                  <a:ea typeface="Roboto" pitchFamily="2" charset="0"/>
                </a:rPr>
                <a:t>le mettre en place?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300" b="1" kern="0" spc="150" dirty="0">
                  <a:solidFill>
                    <a:schemeClr val="accent1"/>
                  </a:solidFill>
                  <a:latin typeface="Roboto" pitchFamily="2" charset="0"/>
                  <a:ea typeface="Roboto" pitchFamily="2" charset="0"/>
                </a:rPr>
                <a:t>Quand ? </a:t>
              </a:r>
              <a:r>
                <a:rPr lang="fr-FR" sz="1300" kern="0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itchFamily="2" charset="0"/>
                  <a:ea typeface="Roboto" pitchFamily="2" charset="0"/>
                </a:rPr>
                <a:t>La date ou les dates (récurrence) à laquelle le formulaire sera affecté</a:t>
              </a:r>
              <a:endParaRPr lang="fr-FR" sz="1300" b="1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300" b="1" kern="0" spc="150" dirty="0">
                  <a:solidFill>
                    <a:schemeClr val="accent1"/>
                  </a:solidFill>
                  <a:latin typeface="Roboto" pitchFamily="2" charset="0"/>
                  <a:ea typeface="Roboto" pitchFamily="2" charset="0"/>
                </a:rPr>
                <a:t>Qui m’aide ? </a:t>
              </a:r>
              <a:r>
                <a:rPr lang="fr-FR" sz="1300" kern="0" spc="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itchFamily="2" charset="0"/>
                  <a:ea typeface="Roboto" pitchFamily="2" charset="0"/>
                </a:rPr>
                <a:t>Le support Peoplespheres peut vous aider à configurer ces </a:t>
              </a:r>
              <a:r>
                <a:rPr lang="fr-FR" sz="1300" kern="0" spc="15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" pitchFamily="2" charset="0"/>
                  <a:ea typeface="Roboto" pitchFamily="2" charset="0"/>
                </a:rPr>
                <a:t>éléménts</a:t>
              </a:r>
              <a:endPara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endParaRPr>
            </a:p>
            <a:p>
              <a:pPr>
                <a:lnSpc>
                  <a:spcPct val="150000"/>
                </a:lnSpc>
              </a:pPr>
              <a:endPara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fr-FR" sz="1300" kern="0" spc="150" dirty="0">
                <a:solidFill>
                  <a:srgbClr val="4E4199"/>
                </a:solidFill>
                <a:latin typeface="Roboto" pitchFamily="2" charset="0"/>
                <a:ea typeface="Roboto" pitchFamily="2" charset="0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fr-BE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endParaRPr>
            </a:p>
          </p:txBody>
        </p:sp>
      </p:grpSp>
      <p:pic>
        <p:nvPicPr>
          <p:cNvPr id="32" name="Image 31">
            <a:extLst>
              <a:ext uri="{FF2B5EF4-FFF2-40B4-BE49-F238E27FC236}">
                <a16:creationId xmlns:a16="http://schemas.microsoft.com/office/drawing/2014/main" id="{14C561ED-7FC1-754C-9744-0C156BF49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5632" y="3902482"/>
            <a:ext cx="1484851" cy="205997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1DF28AA-C8BA-5347-981F-55AD5F369804}"/>
              </a:ext>
            </a:extLst>
          </p:cNvPr>
          <p:cNvSpPr/>
          <p:nvPr/>
        </p:nvSpPr>
        <p:spPr>
          <a:xfrm>
            <a:off x="1513409" y="1613202"/>
            <a:ext cx="8859592" cy="702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Voici le catalogue officiel de Peoplespheres sur les widgets, monitorings et modèles de documents.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231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Modèles de document (1/5)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En-tête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359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Exemple d’en-tête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 et Exemple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8A6EDC58-71AE-4A89-8102-70EE07A20B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445628"/>
              </p:ext>
            </p:extLst>
          </p:nvPr>
        </p:nvGraphicFramePr>
        <p:xfrm>
          <a:off x="9693078" y="2340878"/>
          <a:ext cx="1517958" cy="1300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Objet d’environnement du Gestionnaire de liaisons" showAsIcon="1" r:id="rId4" imgW="365040" imgH="313200" progId="Package">
                  <p:embed/>
                </p:oleObj>
              </mc:Choice>
              <mc:Fallback>
                <p:oleObj name="Objet d’environnement du Gestionnaire de liaisons" showAsIcon="1" r:id="rId4" imgW="36504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93078" y="2340878"/>
                        <a:ext cx="1517958" cy="1300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4674D09-C6E2-4117-96E4-85F19B2BE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594" y="3931264"/>
            <a:ext cx="6441111" cy="117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2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Modèles de document (2/5)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5555" y="1350984"/>
            <a:ext cx="3064995" cy="2258732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1152016" y="1386769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Pied de page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2890785" cy="359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Exemple de pied de page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4077855" y="1386769"/>
            <a:ext cx="7378590" cy="4673426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179688" y="1528983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 et Exemple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674D09-C6E2-4117-96E4-85F19B2BE3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46594" y="3981951"/>
            <a:ext cx="6441111" cy="1073518"/>
          </a:xfrm>
          <a:prstGeom prst="rect">
            <a:avLst/>
          </a:prstGeom>
        </p:spPr>
      </p:pic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9C8A6182-CD35-45BF-AFBC-7F254FF4D1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293951"/>
              </p:ext>
            </p:extLst>
          </p:nvPr>
        </p:nvGraphicFramePr>
        <p:xfrm>
          <a:off x="6785415" y="2641614"/>
          <a:ext cx="2001130" cy="1008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Objet d’environnement du Gestionnaire de liaisons" showAsIcon="1" r:id="rId5" imgW="619920" imgH="313200" progId="Package">
                  <p:embed/>
                </p:oleObj>
              </mc:Choice>
              <mc:Fallback>
                <p:oleObj name="Objet d’environnement du Gestionnaire de liaisons" showAsIcon="1" r:id="rId5" imgW="61992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85415" y="2641614"/>
                        <a:ext cx="2001130" cy="1008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694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E1AC1-B782-4E4F-A217-CECCCEB9A1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kern="0" spc="150" dirty="0">
                <a:ea typeface="Roboto" pitchFamily="2" charset="0"/>
                <a:cs typeface="+mn-cs"/>
              </a:rPr>
              <a:t>Merci !</a:t>
            </a:r>
          </a:p>
        </p:txBody>
      </p:sp>
    </p:spTree>
    <p:extLst>
      <p:ext uri="{BB962C8B-B14F-4D97-AF65-F5344CB8AC3E}">
        <p14:creationId xmlns:p14="http://schemas.microsoft.com/office/powerpoint/2010/main" val="3287535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5AFD1A-7F67-4310-9012-9E55BF0B0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022" y="145221"/>
            <a:ext cx="9508697" cy="423793"/>
          </a:xfrm>
        </p:spPr>
        <p:txBody>
          <a:bodyPr/>
          <a:lstStyle/>
          <a:p>
            <a:r>
              <a:rPr lang="fr-FR" dirty="0"/>
              <a:t>WIDGETS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045DAD-CA16-4BB4-8EC7-FEB855E9FE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7403" y="1079683"/>
            <a:ext cx="6159612" cy="31015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824DB5-0CD5-4EF6-9B6A-4A1BDFA060F0}"/>
              </a:ext>
            </a:extLst>
          </p:cNvPr>
          <p:cNvSpPr/>
          <p:nvPr/>
        </p:nvSpPr>
        <p:spPr>
          <a:xfrm>
            <a:off x="6555690" y="2469763"/>
            <a:ext cx="4489029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Les widgets vous permettent de mettre en avant rapidement certains éléments importants provenant de votre socle ou de votre organisation (documents, liens) 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38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(1/9)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1 - Mes liens / formulaires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Raccourci vers les principaux formulaires existants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Liens vers des sites internet ou des documents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sur la première page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946DECF4-5CD9-4E79-A291-B7ABF4631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390909"/>
              </p:ext>
            </p:extLst>
          </p:nvPr>
        </p:nvGraphicFramePr>
        <p:xfrm>
          <a:off x="8121623" y="1915696"/>
          <a:ext cx="2753026" cy="811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Objet d’environnement du Gestionnaire de liaisons" showAsIcon="1" r:id="rId5" imgW="1060200" imgH="313200" progId="Package">
                  <p:embed/>
                </p:oleObj>
              </mc:Choice>
              <mc:Fallback>
                <p:oleObj name="Objet d’environnement du Gestionnaire de liaisons" showAsIcon="1" r:id="rId5" imgW="106020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21623" y="1915696"/>
                        <a:ext cx="2753026" cy="8118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7221" y="3522162"/>
            <a:ext cx="5186263" cy="2610007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22244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(2/9)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2 - Mes documents / Liens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Raccourci vers des sites internet et des documents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sur la première page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E5C411-ECD5-4318-AFCD-C381073CC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867" y="3444942"/>
            <a:ext cx="5547552" cy="2779793"/>
          </a:xfrm>
          <a:prstGeom prst="rect">
            <a:avLst/>
          </a:prstGeom>
        </p:spPr>
      </p:pic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7E4619C1-B121-4B4F-81F0-389B924D2B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557076"/>
              </p:ext>
            </p:extLst>
          </p:nvPr>
        </p:nvGraphicFramePr>
        <p:xfrm>
          <a:off x="7806852" y="1879493"/>
          <a:ext cx="3201460" cy="929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Objet d’environnement du Gestionnaire de liaisons" showAsIcon="1" r:id="rId6" imgW="1651320" imgH="478800" progId="Package">
                  <p:embed/>
                </p:oleObj>
              </mc:Choice>
              <mc:Fallback>
                <p:oleObj name="Objet d’environnement du Gestionnaire de liaisons" showAsIcon="1" r:id="rId6" imgW="1651320" imgH="478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06852" y="1879493"/>
                        <a:ext cx="3201460" cy="9293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424774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(3/9)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3 – Votre équipe RH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Informations sur l’équipe RH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sur la page principale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Image et texte configurable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17221" y="3530600"/>
            <a:ext cx="5186263" cy="2593131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A05ACF74-DCA9-4350-82C0-C50DC60617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442337"/>
              </p:ext>
            </p:extLst>
          </p:nvPr>
        </p:nvGraphicFramePr>
        <p:xfrm>
          <a:off x="6894513" y="1370013"/>
          <a:ext cx="502285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Objet d’environnement du Gestionnaire de liaisons" showAsIcon="1" r:id="rId6" imgW="1315080" imgH="478800" progId="Package">
                  <p:embed/>
                </p:oleObj>
              </mc:Choice>
              <mc:Fallback>
                <p:oleObj name="Objet d’environnement du Gestionnaire de liaisons" showAsIcon="1" r:id="rId6" imgW="1315080" imgH="478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94513" y="1370013"/>
                        <a:ext cx="5022850" cy="182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68599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(4/9)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34311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4 – Mes documents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Liens vers des documents à partir de menus dépliants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en page principale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7221" y="3524987"/>
            <a:ext cx="5186263" cy="2604357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EFB8387E-5C01-420F-A250-9A4F866FA2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211467"/>
              </p:ext>
            </p:extLst>
          </p:nvPr>
        </p:nvGraphicFramePr>
        <p:xfrm>
          <a:off x="7894850" y="1778158"/>
          <a:ext cx="2738421" cy="986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Objet d’environnement du Gestionnaire de liaisons" showAsIcon="1" r:id="rId5" imgW="869040" imgH="313200" progId="Package">
                  <p:embed/>
                </p:oleObj>
              </mc:Choice>
              <mc:Fallback>
                <p:oleObj name="Objet d’environnement du Gestionnaire de liaisons" showAsIcon="1" r:id="rId5" imgW="86904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94850" y="1778158"/>
                        <a:ext cx="2738421" cy="986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319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(5/9)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5 – Météo géolocalisée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Météo géolocalisée (basée sur les données de votre navigateur)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en page principale</a:t>
            </a:r>
            <a:endParaRPr lang="fr-FR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7221" y="3534796"/>
            <a:ext cx="5186263" cy="2584739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8B78C9E3-CAD8-4AF1-8711-E6D3953189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365335"/>
              </p:ext>
            </p:extLst>
          </p:nvPr>
        </p:nvGraphicFramePr>
        <p:xfrm>
          <a:off x="7894850" y="1824028"/>
          <a:ext cx="3038397" cy="959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Objet d’environnement du Gestionnaire de liaisons" showAsIcon="1" r:id="rId5" imgW="990720" imgH="313200" progId="Package">
                  <p:embed/>
                </p:oleObj>
              </mc:Choice>
              <mc:Fallback>
                <p:oleObj name="Objet d’environnement du Gestionnaire de liaisons" showAsIcon="1" r:id="rId5" imgW="99072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94850" y="1824028"/>
                        <a:ext cx="3038397" cy="959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518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"/>
          <p:cNvSpPr txBox="1">
            <a:spLocks noGrp="1"/>
          </p:cNvSpPr>
          <p:nvPr>
            <p:ph type="title"/>
          </p:nvPr>
        </p:nvSpPr>
        <p:spPr>
          <a:xfrm>
            <a:off x="883447" y="833590"/>
            <a:ext cx="9982985" cy="42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4448"/>
              </a:buClr>
              <a:buSzPts val="2520"/>
              <a:buFont typeface="Roboto"/>
              <a:buNone/>
            </a:pPr>
            <a:r>
              <a:rPr lang="fr-FR" sz="2268" dirty="0"/>
              <a:t>Widgets standards (6/9)</a:t>
            </a:r>
          </a:p>
        </p:txBody>
      </p:sp>
      <p:grpSp>
        <p:nvGrpSpPr>
          <p:cNvPr id="32" name="Google Shape;1570;p45">
            <a:extLst>
              <a:ext uri="{FF2B5EF4-FFF2-40B4-BE49-F238E27FC236}">
                <a16:creationId xmlns:a16="http://schemas.microsoft.com/office/drawing/2014/main" id="{73B3DAAD-BC48-B54B-A64D-47D473E71729}"/>
              </a:ext>
            </a:extLst>
          </p:cNvPr>
          <p:cNvGrpSpPr/>
          <p:nvPr/>
        </p:nvGrpSpPr>
        <p:grpSpPr>
          <a:xfrm>
            <a:off x="714299" y="1316786"/>
            <a:ext cx="5381702" cy="2078016"/>
            <a:chOff x="1230749" y="1294400"/>
            <a:chExt cx="4690753" cy="2258732"/>
          </a:xfrm>
        </p:grpSpPr>
        <p:sp>
          <p:nvSpPr>
            <p:cNvPr id="33" name="Google Shape;1571;p45">
              <a:extLst>
                <a:ext uri="{FF2B5EF4-FFF2-40B4-BE49-F238E27FC236}">
                  <a16:creationId xmlns:a16="http://schemas.microsoft.com/office/drawing/2014/main" id="{7A01ACDF-2145-CA41-8987-362A5D3E7624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34" name="Google Shape;1572;p45">
              <a:extLst>
                <a:ext uri="{FF2B5EF4-FFF2-40B4-BE49-F238E27FC236}">
                  <a16:creationId xmlns:a16="http://schemas.microsoft.com/office/drawing/2014/main" id="{62FB186D-8B09-064A-8D57-2E652D57120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36" name="Google Shape;1573;p45">
                <a:extLst>
                  <a:ext uri="{FF2B5EF4-FFF2-40B4-BE49-F238E27FC236}">
                    <a16:creationId xmlns:a16="http://schemas.microsoft.com/office/drawing/2014/main" id="{6C80B5C4-ECFA-2044-BBB2-76630ABFA7D1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38" name="Google Shape;1574;p45">
                <a:extLst>
                  <a:ext uri="{FF2B5EF4-FFF2-40B4-BE49-F238E27FC236}">
                    <a16:creationId xmlns:a16="http://schemas.microsoft.com/office/drawing/2014/main" id="{3C5103A8-B7F4-074D-B642-96A999ABECE0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0" name="Google Shape;1575;p45">
                <a:extLst>
                  <a:ext uri="{FF2B5EF4-FFF2-40B4-BE49-F238E27FC236}">
                    <a16:creationId xmlns:a16="http://schemas.microsoft.com/office/drawing/2014/main" id="{0C487BAE-2609-AB4A-9C66-853E44F0F7F1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42" name="Google Shape;1576;p45">
                <a:extLst>
                  <a:ext uri="{FF2B5EF4-FFF2-40B4-BE49-F238E27FC236}">
                    <a16:creationId xmlns:a16="http://schemas.microsoft.com/office/drawing/2014/main" id="{997026B0-84C9-6645-9B6B-AA55D025A52E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43" name="Titre 1">
            <a:extLst>
              <a:ext uri="{FF2B5EF4-FFF2-40B4-BE49-F238E27FC236}">
                <a16:creationId xmlns:a16="http://schemas.microsoft.com/office/drawing/2014/main" id="{8A2CF960-45DF-D047-854D-94243964A834}"/>
              </a:ext>
            </a:extLst>
          </p:cNvPr>
          <p:cNvSpPr txBox="1">
            <a:spLocks/>
          </p:cNvSpPr>
          <p:nvPr/>
        </p:nvSpPr>
        <p:spPr>
          <a:xfrm>
            <a:off x="3405150" y="1366926"/>
            <a:ext cx="2648533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6 Menus &amp; Textes </a:t>
            </a:r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4F3AFB7-0C57-2244-B557-02EA91AE8DA0}"/>
              </a:ext>
            </a:extLst>
          </p:cNvPr>
          <p:cNvSpPr/>
          <p:nvPr/>
        </p:nvSpPr>
        <p:spPr>
          <a:xfrm>
            <a:off x="734311" y="1805151"/>
            <a:ext cx="5186263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Menus déroulants pour présentation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300" kern="0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itchFamily="2" charset="0"/>
                <a:ea typeface="Roboto" pitchFamily="2" charset="0"/>
              </a:rPr>
              <a:t>Affichage en page pleine </a:t>
            </a:r>
            <a:endParaRPr lang="fr-BE" sz="1300" kern="0" spc="150" dirty="0">
              <a:solidFill>
                <a:schemeClr val="tx1">
                  <a:lumMod val="65000"/>
                  <a:lumOff val="35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39" name="Google Shape;1570;p45">
            <a:extLst>
              <a:ext uri="{FF2B5EF4-FFF2-40B4-BE49-F238E27FC236}">
                <a16:creationId xmlns:a16="http://schemas.microsoft.com/office/drawing/2014/main" id="{B15E211A-BD22-4C10-A34F-D580BB2E9180}"/>
              </a:ext>
            </a:extLst>
          </p:cNvPr>
          <p:cNvGrpSpPr/>
          <p:nvPr/>
        </p:nvGrpSpPr>
        <p:grpSpPr>
          <a:xfrm>
            <a:off x="7541537" y="1101898"/>
            <a:ext cx="3880128" cy="2165330"/>
            <a:chOff x="1230749" y="1294400"/>
            <a:chExt cx="4690753" cy="2258732"/>
          </a:xfrm>
        </p:grpSpPr>
        <p:sp>
          <p:nvSpPr>
            <p:cNvPr id="41" name="Google Shape;1571;p45">
              <a:extLst>
                <a:ext uri="{FF2B5EF4-FFF2-40B4-BE49-F238E27FC236}">
                  <a16:creationId xmlns:a16="http://schemas.microsoft.com/office/drawing/2014/main" id="{0D206C7B-0C6D-4A3D-9D65-A30B26784328}"/>
                </a:ext>
              </a:extLst>
            </p:cNvPr>
            <p:cNvSpPr/>
            <p:nvPr/>
          </p:nvSpPr>
          <p:spPr>
            <a:xfrm>
              <a:off x="1230749" y="1294400"/>
              <a:ext cx="4690753" cy="2258732"/>
            </a:xfrm>
            <a:prstGeom prst="roundRect">
              <a:avLst>
                <a:gd name="adj" fmla="val 8429"/>
              </a:avLst>
            </a:prstGeom>
            <a:solidFill>
              <a:srgbClr val="F9F9F9"/>
            </a:solidFill>
            <a:ln>
              <a:noFill/>
            </a:ln>
            <a:effectLst>
              <a:outerShdw blurRad="57150" dist="47625" dir="2940000" algn="bl" rotWithShape="0">
                <a:schemeClr val="bg2">
                  <a:lumMod val="75000"/>
                  <a:alpha val="4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 dirty="0"/>
            </a:p>
          </p:txBody>
        </p:sp>
        <p:grpSp>
          <p:nvGrpSpPr>
            <p:cNvPr id="72" name="Google Shape;1572;p45">
              <a:extLst>
                <a:ext uri="{FF2B5EF4-FFF2-40B4-BE49-F238E27FC236}">
                  <a16:creationId xmlns:a16="http://schemas.microsoft.com/office/drawing/2014/main" id="{3FFE467A-9CCD-4290-97FF-20A0DA212239}"/>
                </a:ext>
              </a:extLst>
            </p:cNvPr>
            <p:cNvGrpSpPr/>
            <p:nvPr/>
          </p:nvGrpSpPr>
          <p:grpSpPr>
            <a:xfrm>
              <a:off x="1230749" y="1294400"/>
              <a:ext cx="4690753" cy="392400"/>
              <a:chOff x="-8550476" y="393012"/>
              <a:chExt cx="4690753" cy="392400"/>
            </a:xfrm>
          </p:grpSpPr>
          <p:sp>
            <p:nvSpPr>
              <p:cNvPr id="73" name="Google Shape;1573;p45">
                <a:extLst>
                  <a:ext uri="{FF2B5EF4-FFF2-40B4-BE49-F238E27FC236}">
                    <a16:creationId xmlns:a16="http://schemas.microsoft.com/office/drawing/2014/main" id="{01A8FA18-4AE6-487E-A4DC-31987CC6BDAD}"/>
                  </a:ext>
                </a:extLst>
              </p:cNvPr>
              <p:cNvSpPr/>
              <p:nvPr/>
            </p:nvSpPr>
            <p:spPr>
              <a:xfrm>
                <a:off x="-8550476" y="393012"/>
                <a:ext cx="4690753" cy="392400"/>
              </a:xfrm>
              <a:prstGeom prst="round2SameRect">
                <a:avLst>
                  <a:gd name="adj1" fmla="val 38309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/>
              </a:p>
            </p:txBody>
          </p:sp>
          <p:sp>
            <p:nvSpPr>
              <p:cNvPr id="74" name="Google Shape;1574;p45">
                <a:extLst>
                  <a:ext uri="{FF2B5EF4-FFF2-40B4-BE49-F238E27FC236}">
                    <a16:creationId xmlns:a16="http://schemas.microsoft.com/office/drawing/2014/main" id="{942247FD-1361-4899-9273-189F799C17D2}"/>
                  </a:ext>
                </a:extLst>
              </p:cNvPr>
              <p:cNvSpPr/>
              <p:nvPr/>
            </p:nvSpPr>
            <p:spPr>
              <a:xfrm>
                <a:off x="-8397500" y="531300"/>
                <a:ext cx="119100" cy="1191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5" name="Google Shape;1575;p45">
                <a:extLst>
                  <a:ext uri="{FF2B5EF4-FFF2-40B4-BE49-F238E27FC236}">
                    <a16:creationId xmlns:a16="http://schemas.microsoft.com/office/drawing/2014/main" id="{40A9BB9B-9C0B-4DC1-B11D-32B6CCDA36D8}"/>
                  </a:ext>
                </a:extLst>
              </p:cNvPr>
              <p:cNvSpPr/>
              <p:nvPr/>
            </p:nvSpPr>
            <p:spPr>
              <a:xfrm>
                <a:off x="-8182900" y="531300"/>
                <a:ext cx="119100" cy="119100"/>
              </a:xfrm>
              <a:prstGeom prst="ellipse">
                <a:avLst/>
              </a:prstGeom>
              <a:solidFill>
                <a:srgbClr val="F894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  <p:sp>
            <p:nvSpPr>
              <p:cNvPr id="76" name="Google Shape;1576;p45">
                <a:extLst>
                  <a:ext uri="{FF2B5EF4-FFF2-40B4-BE49-F238E27FC236}">
                    <a16:creationId xmlns:a16="http://schemas.microsoft.com/office/drawing/2014/main" id="{DB544762-0363-4FE1-9E25-9944878110E2}"/>
                  </a:ext>
                </a:extLst>
              </p:cNvPr>
              <p:cNvSpPr/>
              <p:nvPr/>
            </p:nvSpPr>
            <p:spPr>
              <a:xfrm>
                <a:off x="-7968300" y="531300"/>
                <a:ext cx="119100" cy="119100"/>
              </a:xfrm>
              <a:prstGeom prst="ellipse">
                <a:avLst/>
              </a:prstGeom>
              <a:solidFill>
                <a:srgbClr val="34CB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/>
              </a:p>
            </p:txBody>
          </p:sp>
        </p:grpSp>
      </p:grpSp>
      <p:sp>
        <p:nvSpPr>
          <p:cNvPr id="77" name="Titre 1">
            <a:extLst>
              <a:ext uri="{FF2B5EF4-FFF2-40B4-BE49-F238E27FC236}">
                <a16:creationId xmlns:a16="http://schemas.microsoft.com/office/drawing/2014/main" id="{8687E8F4-9B25-4284-8D19-F87CBC7D00FE}"/>
              </a:ext>
            </a:extLst>
          </p:cNvPr>
          <p:cNvSpPr txBox="1">
            <a:spLocks/>
          </p:cNvSpPr>
          <p:nvPr/>
        </p:nvSpPr>
        <p:spPr>
          <a:xfrm>
            <a:off x="7390317" y="1197818"/>
            <a:ext cx="4031348" cy="4558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dirty="0">
                <a:solidFill>
                  <a:srgbClr val="4E4199"/>
                </a:solidFill>
                <a:latin typeface="Roboto" pitchFamily="2" charset="0"/>
                <a:ea typeface="Roboto" pitchFamily="2" charset="0"/>
              </a:rPr>
              <a:t>Code HTML</a:t>
            </a:r>
          </a:p>
          <a:p>
            <a:pPr algn="r"/>
            <a:endParaRPr lang="fr-FR" sz="2400" b="1" dirty="0">
              <a:solidFill>
                <a:srgbClr val="4E4199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F11EAD-0224-473C-AFF1-80533DAA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7221" y="3695544"/>
            <a:ext cx="5186263" cy="2263243"/>
          </a:xfrm>
          <a:prstGeom prst="rect">
            <a:avLst/>
          </a:prstGeom>
        </p:spPr>
      </p:pic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8F3149E3-F7B9-4C94-841B-B6EA493DF7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523116"/>
              </p:ext>
            </p:extLst>
          </p:nvPr>
        </p:nvGraphicFramePr>
        <p:xfrm>
          <a:off x="7000952" y="1894798"/>
          <a:ext cx="4961298" cy="791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Objet d’environnement du Gestionnaire de liaisons" showAsIcon="1" r:id="rId5" imgW="1726560" imgH="313200" progId="Package">
                  <p:embed/>
                </p:oleObj>
              </mc:Choice>
              <mc:Fallback>
                <p:oleObj name="Objet d’environnement du Gestionnaire de liaisons" showAsIcon="1" r:id="rId5" imgW="1726560" imgH="3132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00952" y="1894798"/>
                        <a:ext cx="4961298" cy="791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34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MPRP 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E4199"/>
      </a:accent1>
      <a:accent2>
        <a:srgbClr val="F7931F"/>
      </a:accent2>
      <a:accent3>
        <a:srgbClr val="33CB98"/>
      </a:accent3>
      <a:accent4>
        <a:srgbClr val="3B4448"/>
      </a:accent4>
      <a:accent5>
        <a:srgbClr val="22A0BB"/>
      </a:accent5>
      <a:accent6>
        <a:srgbClr val="D5D5D5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hay xmlns="efe01023-c7ce-4477-84bd-bc03fc8c34ed">
      <UserInfo>
        <DisplayName/>
        <AccountId xsi:nil="true"/>
        <AccountType/>
      </UserInfo>
    </yhay>
    <Test xmlns="efe01023-c7ce-4477-84bd-bc03fc8c34ed" xsi:nil="true"/>
    <N_x00b0_ xmlns="efe01023-c7ce-4477-84bd-bc03fc8c34ed" xsi:nil="true"/>
    <Acteursconcern_x00e9_s xmlns="efe01023-c7ce-4477-84bd-bc03fc8c34ed">
      <UserInfo>
        <DisplayName/>
        <AccountId xsi:nil="true"/>
        <AccountType/>
      </UserInfo>
    </Acteursconcern_x00e9_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E9914626DD0544A3AADD8025019BF8" ma:contentTypeVersion="19" ma:contentTypeDescription="Crée un document." ma:contentTypeScope="" ma:versionID="3cba1e9eda4c8625b05f1b00e50a1ee7">
  <xsd:schema xmlns:xsd="http://www.w3.org/2001/XMLSchema" xmlns:xs="http://www.w3.org/2001/XMLSchema" xmlns:p="http://schemas.microsoft.com/office/2006/metadata/properties" xmlns:ns2="7d597876-2498-4cc6-80e2-946640b46a82" xmlns:ns3="efe01023-c7ce-4477-84bd-bc03fc8c34ed" targetNamespace="http://schemas.microsoft.com/office/2006/metadata/properties" ma:root="true" ma:fieldsID="c5ebda182613dab483184d4dcb6ef3c3" ns2:_="" ns3:_="">
    <xsd:import namespace="7d597876-2498-4cc6-80e2-946640b46a82"/>
    <xsd:import namespace="efe01023-c7ce-4477-84bd-bc03fc8c34e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Acteursconcern_x00e9_s" minOccurs="0"/>
                <xsd:element ref="ns3:yhay" minOccurs="0"/>
                <xsd:element ref="ns3:Test" minOccurs="0"/>
                <xsd:element ref="ns3:N_x00b0_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597876-2498-4cc6-80e2-946640b46a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01023-c7ce-4477-84bd-bc03fc8c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Acteursconcern_x00e9_s" ma:index="20" nillable="true" ma:displayName="Acteurs concernés" ma:description="Cette colonne vous permet de savoir si vous êtes concerné par le contenu de ce dossier " ma:format="Dropdown" ma:list="UserInfo" ma:SharePointGroup="0" ma:internalName="Acteursconcern_x00e9_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yhay" ma:index="21" nillable="true" ma:displayName="Pilote" ma:list="UserInfo" ma:internalName="yha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est" ma:index="22" nillable="true" ma:displayName="Test" ma:format="Dropdown" ma:internalName="Test">
      <xsd:simpleType>
        <xsd:restriction base="dms:Text">
          <xsd:maxLength value="255"/>
        </xsd:restriction>
      </xsd:simpleType>
    </xsd:element>
    <xsd:element name="N_x00b0_" ma:index="23" nillable="true" ma:displayName="N°" ma:decimals="0" ma:format="Dropdown" ma:internalName="N_x00b0_" ma:percentage="FALSE">
      <xsd:simpleType>
        <xsd:restriction base="dms:Number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02B807-EEA3-410D-A3E9-1380BB1A7970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7d597876-2498-4cc6-80e2-946640b46a82"/>
    <ds:schemaRef ds:uri="http://purl.org/dc/dcmitype/"/>
    <ds:schemaRef ds:uri="http://purl.org/dc/elements/1.1/"/>
    <ds:schemaRef ds:uri="http://schemas.microsoft.com/office/infopath/2007/PartnerControls"/>
    <ds:schemaRef ds:uri="efe01023-c7ce-4477-84bd-bc03fc8c34e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E352A1E-1969-40D0-9BDE-35AF9FB839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597876-2498-4cc6-80e2-946640b46a82"/>
    <ds:schemaRef ds:uri="efe01023-c7ce-4477-84bd-bc03fc8c3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B29E76-47DD-4409-9329-9E34E0B1CD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9326</TotalTime>
  <Words>1081</Words>
  <Application>Microsoft Office PowerPoint</Application>
  <PresentationFormat>Grand écran</PresentationFormat>
  <Paragraphs>195</Paragraphs>
  <Slides>22</Slides>
  <Notes>18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DengXian</vt:lpstr>
      <vt:lpstr>Arial</vt:lpstr>
      <vt:lpstr>Calibri</vt:lpstr>
      <vt:lpstr>Roboto</vt:lpstr>
      <vt:lpstr>Roboto Lt</vt:lpstr>
      <vt:lpstr>Office Theme</vt:lpstr>
      <vt:lpstr>Objet d’environnement du Gestionnaire de liaisons</vt:lpstr>
      <vt:lpstr>Package</vt:lpstr>
      <vt:lpstr>Présentation PowerPoint</vt:lpstr>
      <vt:lpstr>Widgets / Monitorings / Modèles de documents / Champs conditionnels</vt:lpstr>
      <vt:lpstr>WIDGETS</vt:lpstr>
      <vt:lpstr>Widgets standards (1/9)</vt:lpstr>
      <vt:lpstr>Widgets standards (2/9)</vt:lpstr>
      <vt:lpstr>Widgets standards (3/9)</vt:lpstr>
      <vt:lpstr>Widgets standards (4/9)</vt:lpstr>
      <vt:lpstr>Widgets standards (5/9)</vt:lpstr>
      <vt:lpstr>Widgets standards (6/9)</vt:lpstr>
      <vt:lpstr>Widgets standards (7/9)</vt:lpstr>
      <vt:lpstr>Widgets standards (8/9)</vt:lpstr>
      <vt:lpstr>Widgets standards (9/9)</vt:lpstr>
      <vt:lpstr>Champs conditionnels</vt:lpstr>
      <vt:lpstr>Champs conditionnels (1/5)</vt:lpstr>
      <vt:lpstr>Champs conditionnels (2/5)</vt:lpstr>
      <vt:lpstr>Champs conditionnels (3/5)</vt:lpstr>
      <vt:lpstr>Champs conditionnels (4/5)</vt:lpstr>
      <vt:lpstr>Champs conditionnels (5/5)</vt:lpstr>
      <vt:lpstr>Modèles de documents</vt:lpstr>
      <vt:lpstr>Modèles de document (1/5)</vt:lpstr>
      <vt:lpstr>Modèles de document (2/5)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 d</dc:creator>
  <cp:lastModifiedBy>Christèle Galland</cp:lastModifiedBy>
  <cp:revision>187</cp:revision>
  <dcterms:created xsi:type="dcterms:W3CDTF">2018-06-11T12:54:16Z</dcterms:created>
  <dcterms:modified xsi:type="dcterms:W3CDTF">2021-12-13T11:47:48Z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0x0101002BE9914626DD0544A3AADD8025019BF8</vt:lpwstr>
  </property>
  <property fmtid="{D5CDD505-2E9C-101B-9397-08002B2CF9AE}" pid="3" name="ArticulateGUID">
    <vt:lpwstr>31A71074-3EBB-4C0E-89E5-03184EC7E91B</vt:lpwstr>
  </property>
  <property fmtid="{D5CDD505-2E9C-101B-9397-08002B2CF9AE}" pid="4" name="ArticulatePath">
    <vt:lpwstr>Template_PeopleSpheres_Widget_Monitoring_Modèles_ChampsConditionnels</vt:lpwstr>
  </property>
</Properties>
</file>